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F72AE-D994-4167-B667-7FA5B56C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7822D-C775-4ABD-99C0-F93E602E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0073A-C5E0-4240-8B22-1FE0699B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DF736-AD18-4AA6-82C8-3AE21325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80856-E294-4A34-BC9B-14877440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71F36-BACD-4A77-8969-A5A53CC9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46931-D854-42D2-AF1E-A96CA053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2919B-8FCD-495F-856A-56F580893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78C0F-20C6-456C-A1F1-9D6A7970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A6B3F-9257-424A-89C7-8B6FC694B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8D76A-E7EF-4E11-8B10-D032AAA0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0415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安全管理制度的责任与义务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员工安全管理制度的责任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员工安全管理制度的义务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安全管理制度的考核与奖惩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安全管理制度是指为确保组织内各项活动安全、有序进行而制定的一系列规章制度和操作规程。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它涵盖了从安全政策、安全组织、安全培训、安全检查、应急救援等多个方面，涉及组织内各个层级和岗位的员工。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740" r="97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通过规范操作和预防措施，降低事故发生的风险，保障员工的生命安全。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有效的安全管理制度有助于树立企业良好形象，提高企业声誉。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遵守国家和地方的法律法规，确保企业合法经营。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通过减少事故和损失，提高生产效率和企业效益。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根据法律法规、行业标准和组织实际情况，制定符合要求的安全管理制度。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对员工进行安全培训，加强安全意识教育，确保员工了解并遵守安全管理制度。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定期进行安全检查和评估，及时发现和纠正安全隐患。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根据实际情况和员工反馈，对安全管理制度进行不断完善和优化。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员工安全管理制度的责任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遵守安全操作规程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员工应严格遵守安全操作规程，确保在工作过程中不发生安全事故。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员工应了解并熟悉所从事工作的安全操作流程和注意事项，避免因操作不当导致意外伤害。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在操作过程中，员工应时刻保持警觉，注意观察周围环境，确保自身和他人安全。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员工应积极参加安全培训与演练，提高自身的安全意识和应对突发事件的能力。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安全培训与演练应涵盖各类紧急情况的处理方法，包括火灾、地震、化学品泄漏等，确保员工在遇到突发事件时能够迅速、正确地应对。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员工应将所学的安全知识和技能运用到日常工作中，加强安全防范措施，降低事故发生的风险。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805" b="118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46" b="93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及时报告安全隐患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员工在工作过程中发现任何安全隐患或异常情况，应及时向相关负责人报告，避免事态扩大或造成更严重的后果。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员工应关注工作场所的安全状况，如发现设施设备损坏、安全防护措施不到位等问题，应及时上报并协助解决。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对于可能危及生命安全的隐患，员工应立即停止工作并撤离现场，同时迅速报警或通知相关部门进行处置。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https://d.book118.com/246104154222010051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2024-09-17T20:56:06.010</cp:lastPrinted>
  <dcterms:created xsi:type="dcterms:W3CDTF">2024-09-17T12:56:06Z</dcterms:created>
  <dcterms:modified xsi:type="dcterms:W3CDTF">2024-09-17T12:56:08Z</dcterms:modified>
</cp:coreProperties>
</file>