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6CEAF-F635-4E51-9487-2D7D99B5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4287B-59C2-4C21-BB01-ED188189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C5663-8281-4AD6-A977-E721067C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F60CD-7417-46CA-8CEB-5AE3FD6E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9B568-0CEB-41E8-833B-E703064D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389E1-BFD7-4DCC-86D6-1E5323A9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C30F4-CF17-4877-AD8E-EAE306D84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E6F10-488C-4760-9CC7-14FDE976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16FB6-4562-4D7E-8876-BD39FC52D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D4084-9336-4CDB-8E40-232B25F2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B32D4-920C-4182-956D-50F1FBAD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000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落枕推拿治疗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落枕的成因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落枕的症状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推拿治疗落枕的方法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预防落枕的措施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落枕的成因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786" r="38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睡姿不正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长时间保持同一睡姿，如侧卧或俯卧，会使颈部一侧的肌肉受到过度牵拉，导致肌肉损伤和炎症。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睡姿不正会导致颈部肌肉长时间处于紧张状态，引发肌肉痉挛，进而导致落枕。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颈部受凉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颈部受凉会导致肌肉血管收缩，影响血液循环，使肌肉缺血、缺氧，引发疼痛和痉挛。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寒冷的环境还会使颈部肌肉的代谢产物增多，如乳酸等，这些代谢产物会刺激肌肉，加重疼痛和痉挛。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41" r="196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颈部扭伤通常是由于突然的头部转动或意外跌倒等造成的，会导致颈部肌肉或韧带拉伤。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颈部扭伤后，局部炎症反应和疼痛会刺激肌肉痉挛，进一步加重颈部疼痛和活动受限。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颈部扭伤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落枕的症状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颈部疼痛是落枕最明显的症状，通常表现为单侧或双侧的颈部疼痛，尤其是在转动头部或颈部时疼痛加剧。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疼痛的部位可能出现在颈部的前侧、后侧或两侧，有时甚至会放射至肩部或上肢。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颈部疼痛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由于颈部疼痛，落枕患者通常会避免转动头部或颈部，导致活动受限。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在严重的情况下，患者可能无法正常地弯曲或伸展颈部，甚至无法正常地起床或坐下。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活动受限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肌肉痉挛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落枕可能导致颈部肌肉痉挛，使颈部肌肉僵硬和疼痛。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肌肉痉挛可能出现在单侧或双侧的颈部肌肉，导致头部无法正常地转动或倾斜。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推拿治疗落枕的方法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9" b="435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2" r="139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12" r="371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舒缓肌肉紧张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用手指或手掌在紧张的肌肉上轻柔地来回滚动，以缓解肌肉紧张和疼痛。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用拇指和其他手指在紧张的肌肉上轻轻捏拿，有助于放松肌肉。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用指腹在紧张的肌肉上轻拨，有助于舒缓肌肉痉挛。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用指腹或手掌在颈部两侧自上而下地推，有助于促进血液循环。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捏法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弹拨法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颈椎牵引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颈椎旋转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颈椎侧屈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颈椎按压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调整颈椎小关节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302" r="1830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通过轻柔的牵引动作，使颈椎小关节复位，缓解疼痛和活动受限。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在医生或专业人士的指导下，缓慢旋转颈部，以调整颈椎小关节的位置。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通过侧向弯曲颈部，帮助调整颈椎小关节的排列。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用手指按压颈椎小关节，帮助调整关节位置。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https://d.book118.com/246110001030010040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2024-09-06T08:30:59.771</cp:lastPrinted>
  <dcterms:created xsi:type="dcterms:W3CDTF">2024-09-06T00:30:59Z</dcterms:created>
  <dcterms:modified xsi:type="dcterms:W3CDTF">2024-09-06T00:31:01Z</dcterms:modified>
</cp:coreProperties>
</file>