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B0777-3B06-4C29-BA1E-3FBAADC74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C3089-F92E-4971-83BA-5157F808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F88FB-F045-4B7C-953B-6F096E77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205D7-4F4F-49C1-86CB-AB5CA256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768DD-FBF0-4273-B892-EE6609DE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052E3-BF4D-4FDC-9D24-60E8609E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D2C98-54A8-41DD-8A14-D2873774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64041-4E30-496E-B5AB-9C866564F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C5195-6A0F-411B-A83A-8705912A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CB486-8659-4F26-B5D6-E9824868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41CAD-F2E6-4024-8EEE-0C464106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015010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抽搐病人的护理查房PPT课件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抽搐病人的护理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抽搐病人的病情观察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抽搐病人的心理护理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抽搐病人的健康教育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抽搐是指全身或局部骨骼肌群突然发生不自主的强制性收缩，并引起关节运动和强直，严重者甚至会导致窒息和伤害。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抽搐是一种常见的神经系统症状，可以由多种原因引起，包括脑部疾病、代谢性疾病、中毒等。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22" r="1622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60" r="1476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221" r="1222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根据抽搐的部位，抽搐可以分为全身性抽搐和局限性抽搐。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根据抽搐的原因，抽搐可以分为症状性抽搐和原发性抽搐。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如脑炎、脑膜炎、脑肿瘤等，这些疾病会损害大脑神经元，导致神经元异常放电，引发抽搐。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如低血糖、低钙血症、低镁血症等，这些疾病会影响神经系统的正常功能，导致抽搐。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如药物中毒、食物中毒等，这些中毒会导致神经系统的异常兴奋，引发抽搐。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抽搐病人的护理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确保病人呼吸道畅通，防止因抽搐导致的窒息。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为防止病人抽搐过程中发生意外伤害，应采取适当的约束措施，并确保周围环境安全。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防止受伤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详细记录抽搐发作的时间、症状、持续时间等信息，以便后续诊断和治疗。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记录抽搐情况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抽搐发作时的护理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密切监测病人的生命体征、意识状态等，及时发现并处理任何异常情况。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做好基础护理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确保病人得到充足的休息，保持舒适体位，做好口腔、皮肤等基础护理工作。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关注病人的心理状态，给予适当的心理支持和疏导，帮助其缓解紧张和焦虑情绪。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抽搐发作后的护理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积极治疗可能导致抽搐的原发疾病，如癫痫、脑部疾病等，以降低抽搐的发生风险。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定期对病人的病情状况进行评估，以便及时发现并处理任何可能导致抽搐的潜在风险因素。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向病人及其家属宣传有关抽搐的知识，提高其对抽搐的认识和预防意识。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预防抽搐的护理措施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抽搐病人的病情观察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https://d.book118.com/246110150103010031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2024-08-29T21:10:21.879</cp:lastPrinted>
  <dcterms:created xsi:type="dcterms:W3CDTF">2024-08-29T13:10:21Z</dcterms:created>
  <dcterms:modified xsi:type="dcterms:W3CDTF">2024-08-29T13:10:23Z</dcterms:modified>
</cp:coreProperties>
</file>