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1A947-1EB9-4DFB-AAB0-516625E2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E3977-2584-4B5F-AD83-51BAB89B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09539-FF89-4986-97A5-7A151BE5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C3A1F-6A15-409B-B025-68755302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A3985-F147-4A5A-A082-38B94B76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05CD9-B3C2-4099-9672-55A52F3A5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620A6-187E-405E-958C-13179EF9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E9544-E877-401F-A868-4C38A322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6E278-2612-4FBF-A9E8-B7E04EB8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7682A-EF60-468B-BC1D-09E2B7DE9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5D5F1-6039-4003-AD58-302F5D09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101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新生儿护理PPT背景图片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新生儿安全与健康保障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新生儿心理发展与照顾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856" r="138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新生儿皮肤角质层薄，防御功能差，易受损伤，需特别呵护。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皮肤薄嫩，易受损伤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新生儿体温调节中枢尚未发育完善，容易受到外界温度影响，需注意保暖。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新生儿免疫系统尚未成熟，抵抗力较弱，容易感染疾病。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免疫力较弱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新生儿消化系统功能不够完善，需要注意喂养方式和食物选择。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消化功能不健全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建立良好生活习惯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668" r="146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323" r="932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科学的护理方法有助于新生儿的正常生长发育。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正确的护理可以降低新生儿感染疾病的风险。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良好的护理习惯有助于培养新生儿的健康生活习惯。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通过护理过程，家长与新生儿可以建立更亲密的关系。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经常洗澡、更换尿布，保持生活环境清洁卫生。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根据新生儿需求进行母乳喂养或人工喂养，注意喂奶量和时间。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合理喂养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按照医生建议定期带新生儿进行检查和接种疫苗。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定期检查和接种疫苗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防止新生儿发生意外事故，如窒息、跌落等。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新生儿需要频繁地吸吮母乳，以促进乳汁分泌和宝宝的生长。建议每2-3小时喂养一次，每次喂养15-20分钟。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如果选择人工喂养，要选择适合宝宝的配方奶，并按照说明书上的指示正确配制。每次喂养前要确保奶瓶和奶嘴已经消毒。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适量喂水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新生儿通常不需要额外的水，除非医生特别指示。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选择适合宝宝的尿布尺寸，并确保尿布透气、舒适、吸水性好。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根据宝宝的尿量和排便情况，及时更换尿布。通常每天更换6-8次以上。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74" r="156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每次更换尿布时，用温水和柔软的棉布清洗宝宝的屁股，并保持干燥。如果宝宝出现红屁股，可以涂抹适量的护臀霜。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尿布更换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新生儿通常每周洗2-3次澡，但可以根据需要增加次数。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洗澡水温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清洁细节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洗澡水温应保持在37-40摄氏度之间，避免过热或过冷。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除了洗澡外，还要定期清洁宝宝的口腔、耳朵和指甲等部位。注意不要过度清洁或损伤宝宝的皮肤。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洗澡与清洁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https://d.book118.com/246111012004010050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2024-09-15T01:51:28.680</cp:lastPrinted>
  <dcterms:created xsi:type="dcterms:W3CDTF">2024-09-14T17:51:28Z</dcterms:created>
  <dcterms:modified xsi:type="dcterms:W3CDTF">2024-09-14T17:51:30Z</dcterms:modified>
</cp:coreProperties>
</file>