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51286-9C6B-443B-8373-8BCF6BE6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4EEFB-26D4-4484-AB18-B3CF80F3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6CC5-0425-486B-9FC4-DF18582B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548A3-7EB3-4BE5-96E8-270A2430E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57D33-074B-42B2-8FE0-501D62B1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B734A-7EC8-4B9A-8C39-6DAB67386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48BEE-566C-41B9-BE6D-935C7C923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073FC-BED1-4578-8C17-42FD0AA1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5F012-37A5-47DA-B1E4-B6E748DD8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615CF-07C9-453F-8CB4-489E5C76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2FA8-B3F8-4A08-B62F-A54A830D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1121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医疗器械3D打印技术的创新与实践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医疗器械3D打印技术的发展历程
 3D打印技术在医疗器械制造中的应用现状
 3D打印医疗器械的优势与局限
 3D打印技术在医疗器械个性化定制中的应用
 3D打印技术在医疗器械植入物制造中的应用
 3D打印技术在医疗器械组织工程中的应用
 3D打印技术在医疗器械生物打印中的应用
 3D打印技术在医疗器械新材料开发中的应用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医疗器械3D打印技术的发展历程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医疗器械3D打印技术的创新与实践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医疗器械3D打印技术的发展历程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3D打印技术在医疗器械领域的应用早期探索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3D打印技术最早应用于医疗器械领域，以快速原型制作和定制植入物为主。</a:t>
            </a:r>
          </a:p>
          <a:p>
            <a:r>
              <a:t>2. 早期应用主要集中在口腔修复、骨科植入物、助听器等方向。</a:t>
            </a:r>
          </a:p>
          <a:p>
            <a:r>
              <a:t>3. 由于受到材料和工艺的限制，早期3D打印医疗器械的应用范围相对狭窄。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3D打印技术在医疗器械领域的突破性进展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近年来，3D打印技术在材料和工艺上取得重大突破，促进了医疗器械3D打印技术的快速发展。</a:t>
            </a:r>
          </a:p>
          <a:p>
            <a:r>
              <a:t>2. 新型材料的出现，如生物降解材料、高强度材料、柔性材料等，使3D打印医疗器械具有更广泛的应用前景。</a:t>
            </a:r>
          </a:p>
          <a:p>
            <a:r>
              <a:t>3. 3D打印工艺的不断完善，如多材料打印、多色打印、高精度打印等，为3D打印医疗器械提供了更多可能性。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医疗器械3D打印技术的发展历程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3D打印技术在医疗器械领域的前沿应用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3D打印技术在医疗器械领域的前沿应用主要集中在个性化医疗、组织工程和手术导航等方向。</a:t>
            </a:r>
          </a:p>
          <a:p>
            <a:r>
              <a:t>2. 个性化医疗方面，3D打印技术能够根据患者的个体情况定制医疗器械，实现更精确的治疗。</a:t>
            </a:r>
          </a:p>
          <a:p>
            <a:r>
              <a:t>3. 组织工程方面，3D打印技术能够制造出具有复杂结构和功能的组织和器官，为组织修复和再生提供新的可能。</a:t>
            </a:r>
          </a:p>
          <a:p>
            <a:r>
              <a:t>4. 手术导航方面，3D打印技术能够根据患者的影像数据制作出虚拟模型，帮助医生进行手术规划和导航。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3D打印技术在医疗器械领域的挑战与机遇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3D打印技术在医疗器械领域面临的主要挑战包括材料安全性、工艺精度、法规认证等方面。</a:t>
            </a:r>
          </a:p>
          <a:p>
            <a:r>
              <a:t>2. 材料安全性方面，需要确保3D打印材料具有良好的生物相容性和安全性。</a:t>
            </a:r>
          </a:p>
          <a:p>
            <a:r>
              <a:t>3. 工艺精度方面，需要提高3D打印工艺的精度和可靠性，以满足医疗器械的严格要求。</a:t>
            </a:r>
          </a:p>
          <a:p>
            <a:r>
              <a:t>4. 法规认证方面，需要完善3D打印医疗器械的监管法规，以确保其安全性和有效性。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医疗器械3D打印技术的发展历程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3D打印技术在医疗器械领域的未来展望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随着材料、工艺和法规的不断完善，3D打印技术在医疗器械领域的前景广阔。</a:t>
            </a:r>
          </a:p>
          <a:p>
            <a:r>
              <a:t>2. 未来，3D打印技术有望在更多医疗器械领域得到应用，如手术器械、介入器械、植入器械等。</a:t>
            </a:r>
          </a:p>
          <a:p>
            <a:r>
              <a:t>3. 3D打印技术与其他先进技术的结合，如人工智能、物联网等，将进一步推动医疗器械领域的发展。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3D打印技术在医疗器械制造中的应用现状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医疗器械3D打印技术的创新与实践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3D打印技术在医疗器械制造中的应用现状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金属3D打印技术在医疗器械中的应用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金属3D打印技术可生产具有复杂结构、轻量化、高精度等特点的医疗器械，极大地扩展了医疗器械的设计和制造空间，提高了医疗器械的性能和质量。</a:t>
            </a:r>
          </a:p>
          <a:p>
            <a:r>
              <a:t>2. 金属3D打印技术可实现个性化定制医疗器械，满足不同患者的个性化需求，提高医疗器械的适配性和治疗效果。</a:t>
            </a:r>
          </a:p>
          <a:p>
            <a:r>
              <a:t>3. 金属3D打印技术可缩短医疗器械的生产周期，降低生产成本，并提高生产效率，有助于降低医疗器械的售价，惠及更多患者。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生物3D打印技术在医疗器械中的应用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生物3D打印技术可用于制造组织工程支架、人工器官、生物传感器等医疗器械，为再生医学和组织修复提供新的技术手段和可能性。</a:t>
            </a:r>
          </a:p>
          <a:p>
            <a:r>
              <a:t>2. 生物3D打印技术可制造具有生物活性的医疗器械，如活细胞支架、药物输送系统等，提高医疗器械的治疗效果和安全性。</a:t>
            </a:r>
          </a:p>
          <a:p>
            <a:r>
              <a:t>3. 生物3D打印技术可实现个性化定制医疗器械，满足不同患者的个性化需求，提高医疗器械的适配性和治疗效果。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3D打印技术在医疗器械制造中的应用现状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3D打印技术在医疗器械临床应用中的案例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3D打印技术已在医疗器械临床应用中取得了突破性进展，如3D打印骨科植入物、3D打印牙科修复体、3D打印手术导板等，为患者带来了切实有效的治疗效果。</a:t>
            </a:r>
          </a:p>
          <a:p>
            <a:r>
              <a:t>2. 3D打印技术在医疗器械临床应用中具有巨大的潜力，随着技术的不断发展和成熟，3D打印医疗器械将在更多领域得到应用，惠及更多患者。</a:t>
            </a:r>
          </a:p>
          <a:p>
            <a:r>
              <a:t>3. 需要建立完善的监管体系和质量控制体系，确保3D打印医疗器械的质量和安全。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3D打印技术在医疗器械制造中的技术趋势和前沿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3D打印技术在医疗器械制造中的技术趋势包括：多材料3D打印、生物3D打印、4D打印、5D打印等，这些技术将进一步拓展3D打印医疗器械的应用范围和可能性。</a:t>
            </a:r>
          </a:p>
          <a:p>
            <a:r>
              <a:t>2. 3D打印技术在医疗器械制造中的前沿应用包括：3D打印组织工程支架、3D打印人工器官、3D打印药物输送系统等，这些技术有望为再生医学和组织修复带来革命性的突破。</a:t>
            </a:r>
          </a:p>
          <a:p>
            <a:r>
              <a:t>3. 3D打印技术在医疗器械制造中的未来发展方向包括：提高打印精度、扩大打印尺寸、降低生产成本等，这些将进一步推动3D打印医疗器械的临床应用和产业化进程。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3D打印技术在医疗器械制造中的应用现状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3D打印技术在医疗器械制造中的挑战和瓶颈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3D打印技术在医疗器械制造中面临的技术挑战包括：材料选择有限、打印精度不够、生产效率较低、成本较高、监管体系不完善等。</a:t>
            </a:r>
          </a:p>
          <a:p>
            <a:r>
              <a:t>2. 3D打印技术在医疗器械制造中面临的瓶颈包括：缺乏标准化和认证体系、缺乏专业的技术人员、缺乏对医生和患者的教育和培训等。</a:t>
            </a:r>
          </a:p>
          <a:p>
            <a:r>
              <a:t>3. 需要通过材料研发、工艺改进、监管体系完善、人才培养和教育等方面的工作来克服这些挑战和瓶颈，推动3D打印技术在医疗器械制造中的应用和发展。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3D打印技术在医疗器械制造中的未来展望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3D打印技术将在医疗器械制造中发挥越来越重要的作用，成为医疗器械制造的主流技术之一。</a:t>
            </a:r>
          </a:p>
          <a:p>
            <a:r>
              <a:t>2. 3D打印技术将推动医疗器械行业向个性化、智能化、自动化、绿色化的方向发展。</a:t>
            </a:r>
          </a:p>
          <a:p>
            <a:r>
              <a:t>3. 3D打印技术将在再生医学、组织修复、药物输送、微创手术等领域带来革命性的突破，为人类健康带来福音。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3D打印医疗器械的优势与局限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医疗器械3D打印技术的创新与实践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3D打印医疗器械的优势与局限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个性化定制：3D打印技术可以根据患者的具体需求定制医疗器械，实现个性化治疗。这种个性化定制可以提高医疗器械的适用性和有效性，从而改善患者的治疗效果。</a:t>
            </a:r>
          </a:p>
          <a:p>
            <a:r>
              <a:t>2. 快速制造：3D打印技术可以快速制造医疗器械，缩短生产周期，减少成本。这对于需要紧急医疗器械的患者来说非常重要，可以及时地为患者提供必要的治疗。</a:t>
            </a:r>
          </a:p>
          <a:p>
            <a:r>
              <a:t>3. 复杂结构：3D打印技术可以制造出具有复杂结构的医疗器械，这是传统制造技术难以实现的。复杂的结构可以赋予医疗器械特定的功能，从而提高其治疗效果。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3D打印医疗器械的局限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材料限制：目前3D打印技术可用于制造医疗器械的材料有限，有些材料可能存在生物相容性差、强度不够、耐磨性差等问题，限制了其在医疗领域的应用。</a:t>
            </a:r>
          </a:p>
          <a:p>
            <a:r>
              <a:t>2. 工艺限制：3D打印技术在制造医疗器械时可能存在精度不够、表面粗糙度高、孔隙率大等问题，这些问题可能会影响医疗器械的性能和安全性。</a:t>
            </a:r>
          </a:p>
          <a:p>
            <a:r>
              <a:t>3. 成本限制：3D打印技术在制造医疗器械时通常需要较高的成本，这可能会限制其在医疗领域的应用。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3D打印医疗器械的优势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3D打印技术在医疗器械个性化定制中的应用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医疗器械3D打印技术的创新与实践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3D打印技术在医疗器械个性化定制中的应用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复杂医疗器械个性化定制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3D打印技术可以实现复杂医疗器械的个性化定制，满足患者的个体化需求。</a:t>
            </a:r>
          </a:p>
          <a:p>
            <a:r>
              <a:t>2. 3D打印技术可以快速、高效地生产医疗器械，缩短生产周期，降低生产成本。</a:t>
            </a:r>
          </a:p>
          <a:p>
            <a:r>
              <a:t>3. 3D打印技术可以提高医疗器械的质量和可靠性，减少医疗器械的缺陷和故障。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生物3D打印技术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生物3D打印技术可以在实验室中使用生物材料打印出活体组织和器官，用于医疗研究和治疗。</a:t>
            </a:r>
          </a:p>
          <a:p>
            <a:r>
              <a:t>2. 生物3D打印技术可以帮助医生创建个性化的医疗器械，以满足患者的个体化需求。</a:t>
            </a:r>
          </a:p>
          <a:p>
            <a:r>
              <a:t>3. 生物3D打印技术可以用于制造人工组织和器官，用于移植手术，解决器官短缺的问题。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3D打印技术在医疗器械个性化定制中的应用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3D打印技术与医疗物联网的结合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3D打印技术与医疗物联网的结合可以实现医疗器械的远程监控和控制，提高医疗器械的使用效率。</a:t>
            </a:r>
          </a:p>
          <a:p>
            <a:r>
              <a:t>2. 3D打印技术与医疗物联网的结合可以实现医疗器械的个性化定制，满足患者的个体化需求。</a:t>
            </a:r>
          </a:p>
          <a:p>
            <a:r>
              <a:t>3. 3D打印技术与医疗物联网的结合可以实现医疗器械的快速生产和交付，缩短患者的等待时间。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3D打印技术与人工智能的结合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3D打印技术与人工智能的结合可以实现医疗器械的智能设计和制造，提高医疗器械的质量和可靠性。</a:t>
            </a:r>
          </a:p>
          <a:p>
            <a:r>
              <a:t>2. 3D打印技术与人工智能的结合可以实现医疗器械的个性化定制，满足患者的个体化需求。</a:t>
            </a:r>
          </a:p>
          <a:p>
            <a:r>
              <a:t>3. 3D打印技术与人工智能的结合可以实现医疗器械的远程监控和控制，提高医疗器械的使用效率。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https://d.book118.com/246111121123010050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医疗器械3D打印技术的发展历程</vt:lpstr>
      <vt:lpstr> 医疗器械3D打印技术的发展历程</vt:lpstr>
      <vt:lpstr> 医疗器械3D打印技术的发展历程</vt:lpstr>
      <vt:lpstr> 医疗器械3D打印技术的发展历程</vt:lpstr>
      <vt:lpstr> 3D打印技术在医疗器械制造中的应用现状</vt:lpstr>
      <vt:lpstr> 3D打印技术在医疗器械制造中的应用现状</vt:lpstr>
      <vt:lpstr> 3D打印技术在医疗器械制造中的应用现状</vt:lpstr>
      <vt:lpstr> 3D打印技术在医疗器械制造中的应用现状</vt:lpstr>
      <vt:lpstr> 3D打印医疗器械的优势与局限</vt:lpstr>
      <vt:lpstr> 3D打印医疗器械的优势与局限</vt:lpstr>
      <vt:lpstr> 3D打印技术在医疗器械个性化定制中的应用</vt:lpstr>
      <vt:lpstr> 3D打印技术在医疗器械个性化定制中的应用</vt:lpstr>
      <vt:lpstr> 3D打印技术在医疗器械个性化定制中的应用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2024-09-15T19:24:13.746</cp:lastPrinted>
  <dcterms:created xsi:type="dcterms:W3CDTF">2024-09-15T11:24:13Z</dcterms:created>
  <dcterms:modified xsi:type="dcterms:W3CDTF">2024-09-15T11:24:15Z</dcterms:modified>
</cp:coreProperties>
</file>