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4D2849-1A47-40DA-87F8-D49F73D137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4D92D5-4C35-4CE1-899A-275665DC3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A27925-8D9C-4FB5-B9FD-CB34CC9E4B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72B681-5414-40B5-81C8-808B9F55E5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7F02BD-CBC6-42FB-BC21-DAF40466A7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BC5763-8ABF-41DA-A405-45FF4FFF33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0BD1ED-C567-4BF2-99E5-8D8D8DB88A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C15F84-576D-4223-B331-AC41D25813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747E33-CCE3-4BA6-B186-89913420BF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5B214E-1C8A-47D3-847F-0D57375CE6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8932F3-64B8-4325-9271-7AB74C904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112032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建筑企业安全督查和监督管理</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安全督查与监督管理概述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建筑企业安全现状分析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安全督查内容与方法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监督管理机制及实施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存在问题与挑战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安全督查与监督管理概述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安全督查与监督管理是指对建筑企业在施工生产过程中执行国家安全法规、标准、规范及企业内部安全管理制度等情况进行监督检查，以确保施工生产安全。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通过安全督查与监督管理，预防和减少建筑施工现场事故的发生，保障施工人员的生命安全和财产安全，促进建筑企业的可持续发展。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72" b="537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599" b="65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保障施工人员生命安全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通过安全督查和监督管理，可以及时发现和消除施工现场的安全隐患，从而保障施工人员的生命安全。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确保财产安全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有效的安全督查和监督管理可以防止因施工事故造成的财产损失，确保建筑企业的经济利益。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安全督查与监督管理有助于建筑企业形成良好的安全文化氛围，提高企业的社会形象和竞争力，为企业的可持续发展奠定基础。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《中华人民共和国安全生产法》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该法规定了生产经营单位的安全生产保障、从业人员的安全生产权利义务、安全生产的监督管理、应急救援与事故调查处理等方面的内容，为建筑企业安全督查与监督管理提供了法律依据。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《建设工程安全生产管理条例》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该条例明确了建设单位、勘察单位、设计单位、施工单位、工程监理单位及其他与建设工程安全生产有关的单位各自的安全责任，是建筑企业安全督查与监督管理的重要参考依据。</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其他相关法规和标准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如《建筑施工安全检查标准》、《建筑施工高处作业安全技术规范》等，这些法规和标准都为建筑企业安全督查与监督管理提供了具体的操作指南和评价标准。</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建筑企业安全现状分析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由于建筑行业的特殊性，事故发生率一直居高不下，高处坠落、物体打击、坍塌等事故时有发生。</a:t>
            </a:r>
          </a:p>
        </p:txBody>
      </p:sp>
      <p:pic>
        <p:nvPicPr>
          <p:cNvPr id="6" name="Picture 6"/>
          <p:cNvPicPr>
            <a:picLocks noChangeAspect="1"/>
          </p:cNvPicPr>
          <p:nvPr/>
        </p:nvPicPr>
        <p:blipFill>
          <a:blip r:embed="rId2"/>
          <a:srcRect l="5667" r="5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建筑业事故高发</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国家对于建筑安全生产的重视程度不断提高，相关法律法规不断完善，对于建筑企业的安全生产要求更加严格。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安全法规不断完善</a:t>
            </a:r>
          </a:p>
        </p:txBody>
      </p:sp>
      <p:pic>
        <p:nvPicPr>
          <p:cNvPr id="10" name="Picture 10"/>
          <p:cNvPicPr>
            <a:picLocks noChangeAspect="1"/>
          </p:cNvPicPr>
          <p:nvPr/>
        </p:nvPicPr>
        <p:blipFill>
          <a:blip r:embed="rId3"/>
          <a:srcRect l="18792" r="18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政府监管部门对于建筑企业的安全生产监管力度不断加强，对于违法违规行为的处罚力度也在加大。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监管力度加强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行业安全形势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建筑企业应建立完善的安全管理制度，包括安全生产责任制、安全教育培训制度、安全检查制度等。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安全管理制度建设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4292" r="24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安全管理机构设置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3333" b="3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安全投入保障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企业应设立专门的安全管理机构，配备专职安全管理人员，负责企业日常的安全管理工作。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企业应保障足够的安全投入，用于改善安全设施、提高安全技术装备水平、加强安全教育培训等。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企业安全管理体系建设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某建筑公司因未按照规定对施工现场进行安全检查，导致一名工人高处坠落身亡。该公司被处以罚款，并暂停承接新的工程项目。</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542" r="165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某建筑工地发生坍塌事故，造成多人死伤。经调查发现，该工地存在严重的安全隐患，施工企业未采取有效的防护措施。该企业被吊销施工资质，并承担相应的法律责任。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某建筑企业在施工过程中严格遵守安全生产规定，加强安全管理和教育培训，连续多年未发生任何安全事故。该企业获得了政府颁发的“安全生产先进单位”荣誉称号。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安全督查内容与方法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165" r="2216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检查企业是否建立安全生产责任制，各级管理人员和操作人员是否明确各自的安全职责。</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安全生产责任制落实情况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检查企业是否制定并执行安全生产规章制度，包括安全检查、隐患排查、事故报告等制度。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安全生产规章制度执行情况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检查企业在安全设施、安全培训、安全宣传等方面的投入是否充足。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安全投入情况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检查施工现场是否存在安全隐患，如高处坠落、物体打击、坍塌等，以及企业是否采取相应的防护措施。</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施工现场安全管理情况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督查内容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792" r="147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定期巡查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专项检查</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季节性检查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节假日检查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督查方法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定期对施工现场进行巡查，发现问题及时督促整改。</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根据不同季节的气候特点和施工特点，进行有针对性的安全检查，如夏季防暑降温、冬季防滑防冻等。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针对某一特定问题或领域进行专项检查，如高处作业安全、电气安全等。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在节假日前后进行安全检查，确保节假日期间的安全生产。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https://d.book118.com/246112032154010050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2024-09-16T02:29:01.693</cp:lastPrinted>
  <dcterms:created xsi:type="dcterms:W3CDTF">2024-09-15T18:29:01Z</dcterms:created>
  <dcterms:modified xsi:type="dcterms:W3CDTF">2024-09-15T18:29:03Z</dcterms:modified>
</cp:coreProperties>
</file>