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BFE4C-9A88-455D-BD00-0AC2A251B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FA719-FDB2-4226-BD89-93450EB7B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C303E-517C-406F-9D85-B1893257B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701BA-27C8-4138-981E-388F01E9D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CBB6FC-E919-4E04-A0F1-51264154E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A67B0E-9761-4E2E-B0F6-190E21156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8FB39D-0AC4-4140-BD1C-0C6612BD0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8024C-C71F-4FD8-B7E8-E71BC19DF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7A6B8B-EDAD-492B-947E-3AD0B56AE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7FB59-180C-4A27-BEF9-EA4BA7681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1A44F-75CE-4E17-8480-AEE996371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1313423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手机促销策略方案设计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促销效果评估与反馈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未来促销计划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针对年轻人、学生、职场人士等不同消费群体，进行精准定位。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目标人群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根据不同地区的市场需求和特点，进行区域定位。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目标区域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选择线上、线下等不同销售渠道，满足不同消费者需求。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目标渠道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消费者偏好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了解消费者的购买偏好，如品牌、功能、价格等。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消费者行为习惯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分析消费者的购买行为习惯，如购买频率、购买渠道等。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关注消费者需求的变化趋势，及时调整产品和服务。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分析竞争对手的类型，如直接竞争对手、间接竞争对手等。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竞争对手优劣势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了解竞争对手的优势和劣势，以便制定针对性的促销策略。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竞争对手市场占有率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分析竞争对手的市场占有率，以便制定市场份额提升策略。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促销策略制定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价格折扣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通过直接降低产品价格或提供折扣来吸引消费者，提高销售量。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会员优惠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针对会员提供专属的优惠价格，增加客户忠诚度。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将手机与其他相关产品组合销售，以优惠价格提供给消费者。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通过促销活动推广新上市的手机产品，提高市场知名度。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新品推广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特色产品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强调手机的独特功能和特点，吸引目标客户群体。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将手机与其他相关产品组合销售，提供更全面的解决方案。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利用电商平台、社交媒体等线上渠道进行促销活动。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与手机门店、电信运营商合作，开展线下促销活动。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与其他行业的企业合作，共同开展促销活动。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提供赠品或礼品，增加购买吸引力。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抽奖活动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设置抽奖环节，吸引消费者参与并增加购买机会。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限时抢购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设定特定时间段进行抢购活动，刺激消费者购买欲望。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促销活动策划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促销活动实施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https://d.book118.com/246113134231010042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2024-09-10T12:44:32.741</cp:lastPrinted>
  <dcterms:created xsi:type="dcterms:W3CDTF">2024-09-10T04:44:32Z</dcterms:created>
  <dcterms:modified xsi:type="dcterms:W3CDTF">2024-09-10T04:44:34Z</dcterms:modified>
</cp:coreProperties>
</file>