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55C5C-7284-4900-8DF9-CED095D1B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EE673-EF85-49BD-978C-FAA4D1352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810D-40C7-43AF-B2FE-840A265E5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55846-4265-421D-B0E1-CD82C906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675A2-1DD0-4022-B414-5810A2F05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B9AD56-F109-4EEC-A1B2-6BD764C8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CD017-69BE-4E61-B0A9-388FAD9E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62DE5-E8D7-4EAA-8890-5A2B99BB9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89077-F546-4A0C-AE39-291FE9C9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7CD7C-5500-4073-9D40-11F101886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526BB-268F-46EB-AE20-12474598C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3213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营销技术应用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营销策划是一种系统性的规划和执行过程，旨在通过满足客户需求和期望来实现企业的营销目标。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它涉及市场研究、目标市场选择、产品定位、定价、促销和分销策略的制定和实施。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有效的营销策划有助于企业在激烈的市场竞争中脱颖而出，吸引和保留客户。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通过制定有针对性的营销策略，企业可以增加销售额，拓展市场份额。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通过一致的营销信息和品牌形象，企业可以建立品牌忠诚度，提高客户满意度。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对营销策划的效果进行评估，总结经验教训，持续优化营销策略。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实施制定的营销策略，并对其执行情况进行监控和调整，以确保实现营销目标。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根据目标市场和目标客户的特点，制定相应的产品、定价、促销和分销策略。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了解目标市场的需求、竞争态势和趋势，为营销策划提供数据支持。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根据市场研究结果和企业战略，设定具体的营销目标，如提高市场份额、增加销售额等。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明确企业的目标市场，包括消费者群体、行业领域等，以便制定针对性的营销策略。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评估目标市场的规模和潜力，了解市场增长趋势和潜在需求，为企业决策提供依据。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根据消费者需求、购买行为等因素，将目标市场细分为不同的子市场，以便更好地满足不同消费者的需求。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通过调查了解消费者对产品或服务的满意度，发现存在的问题和改进空间，提高客户体验。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消费者行为模式研究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研究消费者的购买习惯、使用习惯等行为模式，为企业制定更精准的营销策略提供依据。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了解消费者的需求和偏好，探究消费者的购买动机和决策过程，以便更好地满足其需求。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明确企业在市场中的主要竞争对手，了解竞争对手的基本情况、市场份额等信息。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分析竞争对手的营销策略、产品特点、价格策略等，以便发现其优势和劣势。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竞争对手策略分析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制定有效的竞争关系管理策略，包括竞争情报收集、竞争应对措施等，以提高企业在市场中的竞争力。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竞争关系管理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市场发展趋势预测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根据行业发展动态、技术进步等因素，预测市场未来的发展趋势和方向。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分析政策法规的变化对企业和市场的影响，以便及时调整营销策略。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评估市场存在的风险和不确定性，制定相应的风险应对措施，降低企业的市场风险。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明确产品的目标市场、消费者群体以及产品在市场中的定位，以满足消费者需求和偏好。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不断改进和优化产品，提高产品质量和功能，以满足消费者日益增长的需求。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根据产品的成本和预期利润制定价格，以确保盈利和市场份额。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根据竞争对手的价格和市场行情制定价格，以提高市场占有率和竞争优势。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通过自己的销售团队或在线平台直接与消费者接触，减少中间环节，提高销售效率。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通过经销商、代理商等中间商销售产品，扩大销售网络和覆盖范围。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https://d.book118.com/246113213041010034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2024-09-03T07:25:22.244</cp:lastPrinted>
  <dcterms:created xsi:type="dcterms:W3CDTF">2024-09-02T23:25:22Z</dcterms:created>
  <dcterms:modified xsi:type="dcterms:W3CDTF">2024-09-02T23:25:24Z</dcterms:modified>
</cp:coreProperties>
</file>