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D4E7465-8FD0-4421-B5F9-02E17624F91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B8CF1-ADDB-4214-A12E-10F1D42AA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89759-6079-4C5F-A197-8B881D927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9B84A-F506-4618-BFDB-0C9F97A7B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84F43-501F-4BCE-9897-935C9B24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28522-48FD-437E-9258-2532F763B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C117A-EC1C-4B9E-A962-8482C552B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BAD870-7125-4427-93AB-A2ACCAA9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C99E7-C417-4EBA-9573-DEAFE05EE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B8D35-71B1-4146-A5E0-8CB9916C8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767A0-6827-4E4B-A157-DA6ECD8C6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0A306-FCFE-4716-9879-7D895C31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55BDFA4-5A6A-4806-823B-A023ABB601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1AC478D-36F5-4495-B4C1-378C8436FD2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413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严重多发伤的疾病查房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疾病的定义和分类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严重多发伤的疾病的特点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严重多发伤的疾病的临床表现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严重多发伤的疾病的治疗方法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严重多发伤的疾病的并发症与预防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疾病的定义和分类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疾病的定义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疾病是指在人体内发生严重的功能障碍或组织病变的情况，通常会导致不良症状或健康损害。疾病的严重程度可以根据其影响到患者生活、健康和工作的程度来划分。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疾病的严重程度分类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疾病的严重程度可根据对患者生活、健康和工作产生的负面影响程度来分类。严重多发伤的疾病通常对患者造成长期甚至终身的影响。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4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疾病的流行病学特征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76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发病率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不同地区、种群中疾病的患病比例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死亡率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疾病导致的死亡比例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引起疾病的原因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严重多发伤的疾病的特点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严重多发伤的疾病概述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严重多发伤的疾病常常在患者身体多个器官或系统上出现严重障碍，对患者的生命构成威胁。通常包括多处骨折、内脏损伤、神经系统损伤等。治疗这种疾病需要综合多学科的知识与技术。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及时治疗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紧急手术、药物治疗等治疗措施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护理监测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密切监测患者生命体征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防止感染、并发症等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康复护理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术后康复护理指导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心理护理支持等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严重多发伤疾病的患者管理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全面评估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对患者进行身体检查、影像学检查等全面评估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评估损伤程度、器官功能状况等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严重多发伤疾病的患者管理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对于严重多发伤疾病的患者，医疗团队需要密切合作，及时、全面地对患者进行评估和治疗。护理人员需要关注患者的生命体征变化，确保患者在治疗过程中得到最佳的护理和支持。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8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严重多发伤的疾病的临床表现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头部多发伤的疾病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头部多发伤常见于交通事故、高空坠落等情况。临床表现包括头痛、头晕、呕吐、意识障碍等。这些症状需要及时重视，进行详细的检查和治疗。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7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腹部多发伤的疾病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0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1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2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3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64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65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66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腹痛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可能是内脏器官受伤引起的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应及时进行影像学检查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腹胀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常见于腹腔内大量积气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需警惕脏器穿孔的可能性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出血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可能导致休克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手术治疗是必要的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严重多发伤的疾病查房对于及时诊断和治疗具有重要意义。医护人员需要熟悉各种多发伤的临床表现，能够迅速判断情况并采取必要措施，以提高患者救治成功率。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9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https://d.book118.com/246114131040010103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严重多发伤的疾病查房</vt:lpstr>
      <vt:lpstr>目录</vt:lpstr>
      <vt:lpstr>第一章 疾病的定义和分类</vt:lpstr>
      <vt:lpstr> </vt:lpstr>
      <vt:lpstr>疾病的严重程度分类</vt:lpstr>
      <vt:lpstr>疾病的流行病学特征</vt:lpstr>
      <vt:lpstr>第2章 严重多发伤的疾病的特点</vt:lpstr>
      <vt:lpstr> </vt:lpstr>
      <vt:lpstr>严重多发伤疾病的患者管理</vt:lpstr>
      <vt:lpstr>严重多发伤疾病的患者管理</vt:lpstr>
      <vt:lpstr>第3章 严重多发伤的疾病的临床表现</vt:lpstr>
      <vt:lpstr> </vt:lpstr>
      <vt:lpstr>腹部多发伤的疾病</vt:lpstr>
      <vt:lpstr>结论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2024-09-28T09:56:56.878</cp:lastPrinted>
  <dcterms:created xsi:type="dcterms:W3CDTF">2024-09-28T01:56:56Z</dcterms:created>
  <dcterms:modified xsi:type="dcterms:W3CDTF">2024-09-28T01:56:59Z</dcterms:modified>
</cp:coreProperties>
</file>