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8FADB-CB78-4767-856A-DBBEF078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3F597-7918-47D1-8F6B-0E5CB624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24815-2397-4C01-A85B-3D8664EC4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D6FE3-C45F-46B0-8BAF-70F03F7C3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043B0-1541-4752-AC65-86E74B9AC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DB6F8-9B64-42A0-AE66-AD154699D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AE273-70B8-4D39-96F7-0214FBBF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7CE25-8618-44FE-8B9D-1F39DDD4C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91216-5AC2-4240-BF3D-BDCBEE255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C90FD-69EF-46C4-B8AD-80105EEC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C987E-D15E-4A98-AB52-D557D679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5114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手卫生周期性培训的必要性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周期性培训内容与方式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周期性培训实施计划与建议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064" b="2606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培训的意义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手是传播疾病的主要途径之一，保持手部清洁是预防医院感染最简单、最有效、最方便、最经济的方法。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医护人员手卫生依从性低，手卫生知识掌握不足，手卫生设施不完善等问题普遍存在。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通过周期性培训，可以提高医护人员手卫生意识和知识水平，规范手卫生行为，降低医院感染率，保障患者和医护人员安全。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培训目的和目标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培训目的：加强医护人员手卫生意识，提高手卫生依从性和正确性，降低医院感染率。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掌握手卫生相关知识和技能，包括手卫生定义、重要性、指征、方法和注意事项等。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提高医护人员手卫生意识和自觉性，形成良好的手卫生习惯。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规范医护人员手卫生行为，提高手卫生依从性和正确性。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了解手卫生与医院感染的关系，认识手卫生在预防和控制医院感染中的重要作用。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手卫生现状分析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医护人员及公众对手卫生的重要性认识不足，缺乏正确的洗手方法和时机了解。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部分医疗机构和公共场所手卫生设施不足，如缺乏洗手液、干手设施等。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医护人员在日常工作中存在手卫生执行不规范、不彻底的问题。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手卫生知识普及不足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手卫生设施不完善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手卫生执行不规范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交叉感染风险增加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医疗质量受影响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社会经济负担加重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手卫生问题与挑战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手卫生问题可能导致医疗质量下降，影响患者治疗效果和康复。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手卫生问题引发的感染会增加医疗支出和社会经济负担。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医护人员手卫生不规范易导致交叉感染，威胁患者安全。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医护人员个人习惯、意识及培训经历等影响手卫生执行。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工作环境、手卫生设施便利性等影响手卫生的实施。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手卫生问题可能导致医院感染暴发，甚至引发严重的公共卫生事件。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周期性培训内容与方式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手卫生基础知识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包括手卫生定义、重要性、洗手指征、洗手方法等基础内容，帮助员工建立正确的手卫生观念。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手卫生用品使用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介绍各类手卫生用品的特点、使用方法和注意事项，如洗手液、速干手消毒剂、干手设施等。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手卫生与医院感染控制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阐述手卫生在预防医院感染中的重要作用，以及手卫生与医疗安全、患者安全的关系。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视频教学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培训方式选择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利用多媒体技术，播放手卫生教学视频，提高员工学习兴趣和效果。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组织员工进行洗手操作练习，确保员工掌握正确的洗手方法和步骤。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通过讲座、PPT演示等形式，系统讲解手卫生相关知识和理论。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鼓励员工提问和讨论，通过解答疑问和分享经验，加深员工对手卫生的理解和认识。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选取典型的医院感染案例，分析手卫生在其中的作用和影响，引导员工重视手卫生在医疗过程中的重要性。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定期对员工进行手卫生实践操作考核，评估员工的洗手技能掌握情况，并针对不足之处进行指导和改进。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实践操作考核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根据考核结果和员工反馈，不断完善和优化培训内容和方法，提高培训效果和质量。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https://d.book118.com/246115114202010040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2024-09-07T06:30:27.227</cp:lastPrinted>
  <dcterms:created xsi:type="dcterms:W3CDTF">2024-09-06T22:30:27Z</dcterms:created>
  <dcterms:modified xsi:type="dcterms:W3CDTF">2024-09-06T22:30:29Z</dcterms:modified>
</cp:coreProperties>
</file>