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BFBFB-21E5-4BC8-8391-8081AD5D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47756-1DD4-4C66-B3F0-0FFB82788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F90AD-06F0-40E5-856C-3D43F6A02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755CC-4128-4791-9E51-A1DA29346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607A97-0C36-4242-AE17-74DADB23E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1C1CEE-7D18-48C5-9DBE-1581420B1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5C7C6C-3181-474E-B1C1-08A222965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997C3-44E5-451C-964B-E8DFE293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48AB38-0467-43C8-AA43-F1C1BAD2E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8C151-F290-4B68-B4B9-70055885B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09B22-DAEF-424D-8D02-11B182FB4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1515412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创新技术：水果店改变生产方式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创新技术如何改变水果店的生产方式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创新技术带来的益处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传统的水果店经营模式通常依赖于实体店面，通过进货、存储、销售等环节实现盈利。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随着市场竞争加剧和消费者需求的变化，传统水果店经营模式面临诸多挑战，如成本上升、利润下降、消费者体验不佳等。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传统水果店经营模式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通过引入创新技术，水果店可以实现自动化、智能化的生产方式，提高生产效率，降低成本。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创新技术可以帮助水果店更好地控制产品质量，确保水果的新鲜度和口感，提高消费者满意度。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创新技术可以提供更加便捷的购物体验，如线上订购、送货上门等，满足消费者的多样化需求。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创新技术如何改变水果店的生产方式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通过自动化设备对水果进行快速分拣，提高分拣效率，减少人工错误。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自动化分拣系统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利用机器人协助完成水果的搬运、整理和包装工作，减轻人工负担，提高工作效率。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机器人助手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实现自助结账，提高顾客购物体验，减少排队等待时间。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自动化销售终端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自动化和机器人技术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通过收集和分析销售数据，了解顾客购买习惯和需求，优化进货和库存管理。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利用大数据技术预测水果价格波动，提前做好采购计划，降低成本。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价格预测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根据市场趋势预测未来水果需求，提前布局，抓住商机。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通过物联网技术实时监控库存情况，实现库存预警和自动补货，确保水果新鲜度和供应量。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利用物联网技术对仓库温度进行实时监控和调节，确保水果保鲜和品质。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物流跟踪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通过物联网技术实现物流信息的实时跟踪，提高物流效率和准确性。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物联网和智能库存管理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防伪系统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利用区块链技术的不可篡改性，建立水果防伪系统，保护消费者权益。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追溯系统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利用区块链技术建立食品安全追溯系统，实现从农田到餐桌的全程可追溯，确保食品安全。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通过区块链技术对水果进行认证，确保水果来源可靠、品质优良。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区块链技术在食品安全中的应用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创新技术带来的益处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引入自动化设备，如机器人和智能机械臂，可以替代人工完成水果挑选、清洗和包装等重复性工作，提高生产效率。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通过收集和分析销售数据，了解消费者需求和购买习惯，优化库存管理和采购计划，减少浪费和库存积压。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https://d.book118.com/246115154124010040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2024-09-06T23:51:20.927</cp:lastPrinted>
  <dcterms:created xsi:type="dcterms:W3CDTF">2024-09-06T15:51:20Z</dcterms:created>
  <dcterms:modified xsi:type="dcterms:W3CDTF">2024-09-06T15:51:23Z</dcterms:modified>
</cp:coreProperties>
</file>