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15A67-3BBC-477C-B496-EEF970CF4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2841E7-177A-4B54-B687-E922BCDE7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950A8-00D7-4273-A779-9ED6A1323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B7D475-B490-4DCD-9788-4A3DD4FC8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478BCD-6939-4C30-9640-57EEF6DD8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0EB181-AC1B-4DFC-A1F8-1C26C5348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903262-717E-4D5A-A04C-672E46DEA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A86C3-2B04-4F3D-BB6E-CE3075787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6CC7B6-F57E-44E3-8601-197C24992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92E2C-DFC7-46B3-9092-F9F1873D1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FB739-F716-4DF1-8591-91E2EC49E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15234150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创新药行业现状分析报告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创新药行业概述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创新药行业发展现状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创新药行业面临的挑战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创新药行业发展趋势与前景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创新药行业的发展建议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创新药行业概述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创新药行业是指研发、生产和销售创新药物的产业。创新药物是指具有自主知识产权的药物，通过合成或生物技术手段研制而成，用于治疗疾病。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根据药物类型，创新药可分为化学药、生物药和中药等；根据药物作用机制，可分为靶向药、免疫药、细胞治疗药物等。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全球创新药市场规模持续增长，目前已经超过万亿美元。其中，美国、中国和欧洲是全球最大的创新药市场。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随着人口老龄化、疾病谱变化以及生物技术的不断发展，创新药市场规模预计将继续保持快速增长。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创新药行业是全球医药产业的重要组成部分，也是推动医药产业升级和发展的重要力量。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创新药的研发和应用对于提高疾病治疗效果、延长患者生存期和提高生命质量具有重要意义。同时，创新药的研发也推动了医药科技的发展和进步，为整个医药产业的转型升级提供了动力。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行业地位与影响力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创新药行业发展现状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创新药研发周期长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新药的研发需要经过临床前研究、临床试验、生产和销售等多个阶段，整个过程耗时较长。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研发投入持续增加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随着技术的进步和市场竞争的加剧，创新药的研发投入持续增加，推动着行业的快速发展。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创新药研发成果显著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近年来，随着技术的不断突破和资金的不断投入，创新药的研发成果显著，为患者提供了更多、更好的治疗选择。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创新药研发进展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跨国药企占据主导地位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跨国药企凭借其技术、资金和品牌优势，在创新药市场中占据主导地位，但国内企业也在逐步崛起。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细分市场差异化竞争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不同的新药针对不同的疾病领域，企业需要根据市场需求和自身优势选择适合自己的细分市场，进行差异化竞争。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9" name="Connector 19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0" name="AutoShape 20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随着新药的陆续上市，市场竞争越来越激烈，企业需要不断提高产品质量和服务水平，以获得更大的市场份额。</a:t>
            </a:r>
          </a:p>
        </p:txBody>
      </p:sp>
      <p:sp>
        <p:nvSpPr>
          <p:cNvPr id="23" name="Freeform 23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创新药市场格局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185" b="41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5958" b="1595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创新药政策环境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政策支持力度加大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政府出台了一系列政策措施，加大对创新药的研发和生产支持力度，推动行业快速发展。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监管力度加强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政府加强了对创新药的监管力度，对新药的审批、生产和销售等环节提出了更高的要求，确保产品的安全性和有效性。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知识产权保护加强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政府加强了对创新药的知识产权保护力度，为企业的技术创新提供了更好的法律保障。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投融资规模持续扩大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随着创新药行业的快速发展，吸引了大批投资者的关注，投融资规模持续扩大。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投资热点不断涌现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人工智能、基因编辑等新技术在创新药研发中的应用，成为投资热点，吸引了大量资金投入。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投资风险不容忽视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虽然创新药的投融资规模持续扩大，但投资风险也不容忽视，投资者需要谨慎评估风险和收益。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创新药投融资状况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创新药行业面临的挑战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5" name="AutoShape 5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9" name="AutoShape 9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3" name="AutoShape 13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7" name="Freeform 17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Freeform 23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研发风险与成本</a:t>
              </a:r>
            </a:p>
          </p:txBody>
        </p:sp>
      </p:grpSp>
      <p:sp>
        <p:nvSpPr>
          <p:cNvPr id="47" name="TextBox 47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为了保护创新药的收益，很多药物都有专利保护，这使得其他公司无法生产和销售同类产品，进一步增加了行业的竞争压力。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专利保护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新药的研发通常需要数年甚至十年以上的时间，期间需要大量的研发投入。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研发周期长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由于新药研发的成功率较低，很多药物在临床试验阶段就可能失败，导致之前的研发投入全部打水漂。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失败风险高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https://d.book118.com/246115234150010102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2024-09-27T13:28:33.890</cp:lastPrinted>
  <dcterms:created xsi:type="dcterms:W3CDTF">2024-09-27T05:28:33Z</dcterms:created>
  <dcterms:modified xsi:type="dcterms:W3CDTF">2024-09-27T05:28:36Z</dcterms:modified>
</cp:coreProperties>
</file>