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1CE62F-29A7-4EFC-ADEE-9C1498553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8352C-6B73-4237-8A94-EEFD5AA6C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1CB127-57D1-4012-B867-179C79E19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C3B007-C79C-451B-A8EE-B351FBEA6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7C1BCB-81AE-4DDC-B62A-963C29F47A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C841D5-FE93-4D86-BB5F-C7952D612A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295103-BCA9-427A-B54B-87010DF39B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CDB04C-C788-42B5-B6E7-9744129E64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A00D74-3107-44E1-94B8-52162D550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E97A6-6017-4F1F-8118-1B3AEE76C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B593C0-B599-4A42-9C37-D51CB0966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2120214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继电器接触器控制的基本线路(三相异步电机)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基本线路构成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继电器接触器选型与设计</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典型应用案例分析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故障诊断与排除方法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三相异步电机作为动力源在工业生产中具有广泛应用，掌握其控制方法对保障生产安全和提高生产效率具有重要意义。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随着工业自动化的推进，对电机控制的精度和稳定性要求越来越高，继电器接触器控制作为传统控制方法，在智能化改造中具有重要作用。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智能化发展趋势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工业生产中广泛应用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结构简单、运行可靠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三相异步电机由定子和转子两部分组成，结构简单、坚固耐用、运行可靠且维护方便。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异步运行原理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基于电磁感应原理工作，定子绕组通入三相交流电产生旋转磁场，转子导体在旋转磁场作用下感应电势和电流，从而形成电磁转矩驱动转子旋转。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三相异步电机简介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由电源、控制元件（如按钮、开关等）、保护元件（如熔断器、热继电器等）和执行元件（如接触器、继电器等）组成。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控制电路组成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通过控制元件接收指令，经过逻辑判断后驱动执行元件动作，从而实现对三相异步电机的启动、停止、正反转和调速等控制功能。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继电器接触器控制原理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基本线路构成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432" r="104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为电机提供三相交流电源，通常由断路器、接触器和熔断器等组成。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电源电路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连接三相异步电机，通过接触器的主触点实现对电机的启停控制。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电机电路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主电路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792" r="20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逻辑控制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根据控制信号输入，通过继电器、接触器等逻辑元件实现电机的启停、正反转等控制功能。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控制电源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为控制电路提供稳定的直流电源，通常由变压器和整流电路组成。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控制信号输入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接收来自按钮、开关等控制元件的信号，传递给逻辑控制部分。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控制电路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过载保护</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通过热继电器等元件实现电机的过载保护，防止电机因长时间过载而损坏。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短路保护</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利用熔断器或断路器等元件，在电路发生短路时迅速切断电源，保护电机和电路安全。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欠压和失压保护</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通过欠压继电器等元件，在电源电压过低或失压时切断电机电源，避免电机在异常电压下运行。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保护电路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继电器接触器选型与设计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继电器选型原则及注意事项</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考虑继电器的触点类型（常开、常闭）和触点容量，确保能够满足控制需求。</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根据控制电路的电压和电流需求选择合适的继电器额定电压和额定电流。</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选择具有良好绝缘性能、耐高温、耐潮湿等特性的继电器，以适应不同工作环境。</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注意继电器的动作时间、释放时间等参数，确保与控制系统的要求相匹配。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根据电机的额定功率和电压等级选择合适的接触器额定电流和额定电压。</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注意接触器的机械寿命和电寿命，选择具有高可靠性的产品。</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接触器选型原则及注意事项</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考虑接触器的触点类型和触点容量，确保能够承受电机的启动电流和负载电流。</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根据控制需求选择具有合适辅助触点的接触器，以便于实现各种控制功能。</a:t>
            </a:r>
            <a:endParaRPr lang="en-US" sz="1100"/>
          </a:p>
        </p:txBody>
      </p:sp>
      <p:pic>
        <p:nvPicPr>
          <p:cNvPr id="30" name="Picture 30"/>
          <p:cNvPicPr>
            <a:picLocks noChangeAspect="1"/>
          </p:cNvPicPr>
          <p:nvPr/>
        </p:nvPicPr>
        <p:blipFill>
          <a:blip r:embed="rId2"/>
          <a:srcRect l="16792" r="16792"/>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线路设计方法与步骤</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明确控制需求，确定电机的启动、停止、正反转等控制功能。</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根据控制功能选择合适的继电器、接触器等控制元件，并设计相应的控制电路。</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在设计过程中要考虑电路的安全性、可靠性和可维护性，采用合适的保护措施，如过载保护、短路保护等。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完成电路设计和元件选型后，进行电路仿真和实验验证，确保电路功能正确、性能稳定。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典型应用案例分析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案例一：正反转控制线路设计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设计目标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实现三相异步电机的正反转控制，满足生产设备的不同运行需求。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设计原理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通过改变三相异步电机定子绕组的电源相序，实现电机的正反转。在正反转控制线路中，需要用到两个交流接触器，分别控制电机的正转和反转。</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案例一：正反转控制线路设计</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设计步骤</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 确定主电路和控制电路的电源。</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2. 选择合适的交流接触器和热继电器，并确定其规格和型号。</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3. 设计主电路，包括电源进线、熔断器、交流接触器等元件的连接。</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4. 设计控制电路，包括按钮、指示灯、交流接触器的辅助触头等元件的连接。</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5. 根据需要，选择合适的保护元件，如熔断器、热继电器等。</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案例一：正反转控制线路设计</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https://d.book118.com/246121202140010042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2024-09-10T02:46:09.065</cp:lastPrinted>
  <dcterms:created xsi:type="dcterms:W3CDTF">2024-09-09T18:46:09Z</dcterms:created>
  <dcterms:modified xsi:type="dcterms:W3CDTF">2024-09-09T18:46:11Z</dcterms:modified>
</cp:coreProperties>
</file>