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0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0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45E84-17C8-43C9-87BA-B109A653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C57B5-1346-47E0-9A65-5EFFBCE74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46B57-BC10-4E47-AC11-C8ED3CBC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63AB4-4E32-443E-863E-6A45B2EF4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D7F13-0A6B-4772-B05A-5345DB82A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F60D0-F3A1-4AD0-B24E-0E4D7D563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EC5FC-35CF-4B49-864C-E40BE6F7E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8C991-9B15-4519-8AFC-A3D3B16B6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F2815-AE1F-4859-9256-2C8CB04FB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0D1BF-CD27-44CE-8571-1D60E4D79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1D77D-E172-42D7-85EF-0D5521E39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080" r:id="rId2"/>
    <p:sldLayoutId id="2147505081" r:id="rId3"/>
    <p:sldLayoutId id="2147505082" r:id="rId4"/>
    <p:sldLayoutId id="2147505083" r:id="rId5"/>
    <p:sldLayoutId id="2147505084" r:id="rId6"/>
    <p:sldLayoutId id="2147505085" r:id="rId7"/>
    <p:sldLayoutId id="2147505086" r:id="rId8"/>
    <p:sldLayoutId id="2147505087" r:id="rId9"/>
    <p:sldLayoutId id="2147505088" r:id="rId10"/>
    <p:sldLayoutId id="214750508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26" Type="http://schemas.openxmlformats.org/officeDocument/2006/relationships/tags" Target="../tags/tag245.xml" /><Relationship Id="rId27" Type="http://schemas.openxmlformats.org/officeDocument/2006/relationships/tags" Target="../tags/tag246.xml" /><Relationship Id="rId28" Type="http://schemas.openxmlformats.org/officeDocument/2006/relationships/tags" Target="../tags/tag247.xml" /><Relationship Id="rId29" Type="http://schemas.openxmlformats.org/officeDocument/2006/relationships/tags" Target="../tags/tag248.xml" /><Relationship Id="rId3" Type="http://schemas.openxmlformats.org/officeDocument/2006/relationships/tags" Target="../tags/tag222.xml" /><Relationship Id="rId30" Type="http://schemas.openxmlformats.org/officeDocument/2006/relationships/tags" Target="../tags/tag249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22103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市场营销和销售渠道的设计与优化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市场营销策略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销售渠道优化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客户关系管理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市场调研与竞品分析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团队建设与培训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市场营销策略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目标客户群体：明确目标客户群体，包括年龄、性别、职业、地域等方面的特征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市场需求分析：深入了解目标客户群体的需求和购买行为，为制定有针对性的营销策略提供依据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竞争分析：分析竞争对手的市场定位和营销策略，为制定差异化竞争策略提供参考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营销策略制定：根据目标市场定位，制定相应的营销策略，包括产品定位、价格策略、渠道策略、促销策略等方面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品牌形象塑造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品牌定位：明确品牌在市场中的位置和目标受众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品牌传播策略：运用多元化的传播渠道，提高品牌知名度和美誉度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品牌故事和文化：传递品牌价值观和独特性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品牌名称与标识：简洁易记，具有辨识度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营销渠道选择</a:t>
            </a:r>
            <a:endParaRPr lang="zh-CN" altLang="en-US"/>
          </a:p>
        </p:txBody>
      </p:sp>
      <p:sp>
        <p:nvSpPr>
          <p:cNvPr id="104923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不同产品类型适用的销售渠道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传统销售渠道与新兴销售渠道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线上销售渠道与线下销售渠道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直接销售渠道与间接销售渠道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促销活动策划</a:t>
            </a:r>
            <a:endParaRPr lang="zh-CN" altLang="en-US"/>
          </a:p>
        </p:txBody>
      </p:sp>
      <p:sp>
        <p:nvSpPr>
          <p:cNvPr id="10493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促销目标：明确促销活动的目的和目标客户群体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促销策略：选择合适的促销方式，如折扣、赠品、满减等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促销时间：确定促销活动的时间和持续时间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促销预算：根据促销目标和策略，制定合理的预算和费用计划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5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销售渠道优化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渠道拓展策略</a:t>
            </a:r>
            <a:endParaRPr lang="zh-CN" altLang="en-US"/>
          </a:p>
        </p:txBody>
      </p:sp>
      <p:sp>
        <p:nvSpPr>
          <p:cNvPr id="10494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拓展新渠道：寻找新的销售渠道，扩大销售范围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合作与联盟：与其他企业或机构建立合作关系，共同开拓市场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线上与线下结合：利用互联网和社交媒体等线上平台，拓展销售渠道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定期评估与调整：对渠道拓展策略进行定期评估，根据市场变化进行调整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渠道合作模式</a:t>
            </a:r>
            <a:endParaRPr lang="zh-CN" altLang="en-US"/>
          </a:p>
        </p:txBody>
      </p:sp>
      <p:sp>
        <p:nvSpPr>
          <p:cNvPr id="104951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经销商合作模式：通过与经销商建立合作关系，共同开拓市场，实现销售目标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代理商合作模式：通过与代理商签订代理协议，将产品销售给代理商，由代理商负责销售和推广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直营店合作模式：通过开设直营店，直接面向消费者销售产品，提高品牌知名度和美誉度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电商平台合作模式：通过与电商平台合作，将产品销售给更广泛的消费者群体，提高销售额和市场份额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渠道管理机制</a:t>
            </a:r>
            <a:endParaRPr lang="zh-CN" altLang="en-US"/>
          </a:p>
        </p:txBody>
      </p:sp>
      <p:sp>
        <p:nvSpPr>
          <p:cNvPr id="104957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渠道政策：明确渠道成员的权利和义务，规范市场行为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渠道监控：对渠道成员进行监督和评估，确保渠道稳定和可持续发展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渠道沟通：建立有效的信息交流和反馈机制，提高渠道协同效率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渠道激励：通过奖励措施激发渠道成员的积极性和创造力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渠道绩效评估</a:t>
            </a:r>
            <a:endParaRPr lang="zh-CN" altLang="en-US"/>
          </a:p>
        </p:txBody>
      </p:sp>
      <p:sp>
        <p:nvSpPr>
          <p:cNvPr id="104965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6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渠道销售数据分析：对渠道销售数据进行分析，了解渠道销售情况，为优化提供依据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渠道覆盖范围评估：评估渠道覆盖范围，确定渠道是否能够覆盖目标客户群体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渠道销售效率评估：评估渠道销售效率，了解渠道销售成本和销售周期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渠道客户满意度评估：通过客户满意度调查，了解客户对渠道的满意度和改进意见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客户关系管理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客户信息收集与分析</a:t>
            </a:r>
            <a:endParaRPr lang="zh-CN" altLang="en-US"/>
          </a:p>
        </p:txBody>
      </p:sp>
      <p:sp>
        <p:nvSpPr>
          <p:cNvPr id="10498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1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收集客户基本信息：包括姓名、联系方式、购买历史等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分析客户行为：了解客户的购买偏好、消费习惯等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3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评估客户价值：根据客户贡献度、忠诚度等指标进行分类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3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制定个性化营销策略：针对不同类型客户制定相应的营销策略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客户需求挖掘与满足</a:t>
            </a:r>
            <a:endParaRPr lang="zh-CN" altLang="en-US"/>
          </a:p>
        </p:txBody>
      </p:sp>
      <p:sp>
        <p:nvSpPr>
          <p:cNvPr id="104988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了解客户需求：通过市场调研、客户访谈等方式收集客户需求信息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挖掘潜在需求：分析客户数据，发现潜在需求，提供个性化解决方案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满足客户需求：根据客户需求，制定产品或服务方案，提高客户满意度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持续改进：收集客户反馈，不断优化产品或服务，提高客户忠诚度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客户满意度提升</a:t>
            </a:r>
            <a:endParaRPr lang="zh-CN" altLang="en-US"/>
          </a:p>
        </p:txBody>
      </p:sp>
      <p:sp>
        <p:nvSpPr>
          <p:cNvPr id="104994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4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94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了解客户需求：通过市场调研和数据分析，深入了解客户需求和期望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5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5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提高产品质量：不断改进产品功能和性能，提高客户满意度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5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6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优化售后服务：提供及时、有效的售后服务，解决客户问题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6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6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增强客户关怀：通过个性化关怀、定期回访等方式，增强客户忠诚度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https://d.book118.com/246122103234010031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6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市场营销和销售渠道的设计与优化</vt:lpstr>
      <vt:lpstr>目录</vt:lpstr>
      <vt:lpstr>单击此处添加章节标题</vt:lpstr>
      <vt:lpstr>市场营销策略</vt:lpstr>
      <vt:lpstr>目标市场定位</vt:lpstr>
      <vt:lpstr>品牌形象塑造</vt:lpstr>
      <vt:lpstr>营销渠道选择</vt:lpstr>
      <vt:lpstr>促销活动策划</vt:lpstr>
      <vt:lpstr>销售渠道优化</vt:lpstr>
      <vt:lpstr>渠道拓展策略</vt:lpstr>
      <vt:lpstr>渠道合作模式</vt:lpstr>
      <vt:lpstr>渠道管理机制</vt:lpstr>
      <vt:lpstr>渠道绩效评估</vt:lpstr>
      <vt:lpstr>客户关系管理</vt:lpstr>
      <vt:lpstr>客户信息收集与分析</vt:lpstr>
      <vt:lpstr>客户需求挖掘与满足</vt:lpstr>
      <vt:lpstr>客户满意度提升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2024-08-30T17:40:17.990</cp:lastPrinted>
  <dcterms:created xsi:type="dcterms:W3CDTF">2024-08-30T09:40:18Z</dcterms:created>
  <dcterms:modified xsi:type="dcterms:W3CDTF">2024-08-30T09:40:20Z</dcterms:modified>
</cp:coreProperties>
</file>