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03BA1-EC79-47A1-99CD-BDD046E2B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059D5-C8D2-4ED6-96B9-996F40385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7AA8A-1E26-4C19-80FC-6B93CD24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34206-DE44-4C85-8536-2CA18D057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77F96-472C-4E4E-9601-4B65247F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5D280B-D425-46C4-A401-7EFB9F89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B70D28-F3D9-4146-8426-42F2F80B0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73C04-E5CC-4FC6-9797-D70ACA0CA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F7BBD-73C4-48CA-BCB9-E50EB811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ECB77-E9A3-4A6A-87D1-D251A33FA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EE9D3-A803-4550-AF47-605ACE3B0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25212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全面掌握危化品运输安全技能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危化品运输概述与法规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危化品运输风险评估与控制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驾驶员安全操作规范与培训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车辆设备检查与维护保养制度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事故应急响应与处置能力提升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监管科技应用助力危化品运输安全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危化品运输概述与法规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危化品定义及分类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根据危险性质不同，危化品可分为爆炸品、压缩气体和液化气体、易燃液体、易燃固体、自燃物品和遇湿易燃物品、氧化剂和有机过氧化物、毒害品和感染性物品、放射性物品、腐蚀品等。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指具有易燃、易爆、有毒、有害和放射性等物质，在运输、储存、生产、经营、使用和废弃处置过程中，容易造成人身伤亡和财产损毁而需要特别防护的物质。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联合国《关于危险货物运输的建议书》、国际海事组织《国际海运危险货物规则》等。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《危险化学品安全管理条例》、《道路危险货物运输管理规定》、《铁路危险货物运输管理规则》等。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国内外法规标准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应急管理制度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明确各级管理人员和操作人员的安全职责，确保安全生产人人有责。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定期对从业人员进行安全培训教育，提高员工的安全意识和操作技能。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制定应急预案，配备应急设施和器材，加强应急演练，提高应急处置能力。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定期对运输工具、装卸设备、消防设施等进行安全检查，确保设备设施完好有效。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危化品运输风险评估与控制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半定量风险评估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111" r="171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通过数学模型和统计数据，对危化品运输过程中可能发生的事故概率和后果进行量化评估。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依靠专家经验和判断，对危化品运输过程中的潜在风险进行识别和分类。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结合定量和定性方法，对风险进行更加全面和准确的评估。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采取严格的监管措施，如加强设备检查、提高驾驶员培训要求、实施紧急应对措施等。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采取适当的监管措施，如定期设备维护、加强驾驶员安全意识教育、完善应急预案等。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采取常规的监管措施，如保持设备完好、遵守交通规则、进行必要的应急演练等。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针对不同风险等级采取措施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不断识别新的潜在风险，更新风险数据库。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定期对已识别的风险进行分析，评估其可能性和后果。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针对不同等级的风险，采取相应的控制措施，降低风险水平。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根据风险分析结果，对风险进行评级和排序。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建立风险监测机制，及时发现和报告风险事件，确保风险管理流程的持续改进和优化。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持续改进和优化风险管理流程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风险监测与报告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驾驶员安全操作规范与培训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持有有效的危化品运输驾驶证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无严重交通违法记录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具备一定年限的驾驶经验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通过专业选拔考试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驾驶员资格要求及选拔标准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驾驶员必须持有相应类别的危化品运输驾驶证，并确保证件在有效期内。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通常要求驾驶员具备3年以上大型货车或危化品车辆驾驶经验。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驾驶员应无严重交通违法记录，如酒驾、毒驾、超速50%以上等。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选拔考试应包括理论考试和实际操作考试，确保驾驶员具备必要的专业知识和操作技能。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危化品基础知识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应急处置能力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安全操作规范培训内容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包括危化品车辆的安全驾驶技巧、防御性驾驶方法、夜间和恶劣天气条件下的驾驶注意事项等。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培训应涵盖危化品的分类、性质、危害及应急处置等基础知识。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提高驾驶员在紧急情况下的应急处置能力，如车辆故障、泄漏、火灾等。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培训驾驶员如何对车辆进行日常安全检查和维护，确保车辆处于良好状态。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https://d.book118.com/246125212050010044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2024-09-12T14:19:27.078</cp:lastPrinted>
  <dcterms:created xsi:type="dcterms:W3CDTF">2024-09-12T06:19:27Z</dcterms:created>
  <dcterms:modified xsi:type="dcterms:W3CDTF">2024-09-12T06:19:28Z</dcterms:modified>
</cp:coreProperties>
</file>