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1ECB34-B8E9-422A-8251-7B8C5CF1D6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57B5DD-2E0E-4F40-81D9-D4ED40DA4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652398-EB41-4581-BDF9-EF631FD41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3721DD-6478-4EBB-8F82-432B92B9A8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8CD645-5930-4C1C-AB96-E93A537DC4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785CE6-070A-4E9E-B33A-201CD6F6DF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72B1DB-9EA1-4679-8366-0A54F39950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C234CD-9315-4C82-A8F5-8C13BD39A5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9AEF56-F99A-4CE4-9019-93BC86CFA1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B117F-E00A-462C-AEC8-0D02078DDF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312F60-74CE-4AF3-8F25-CFF0F347A6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13003411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2024-01-26</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公司商业模式的网络营销策略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公司商业模式概述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网络营销环境分析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网络营销策略制定</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网络营销实施计划</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网络营销效果评估与改进</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5" name="TextBox 25"/>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探讨公司商业模式在网络营销中的应用和策略</a:t>
            </a:r>
          </a:p>
        </p:txBody>
      </p:sp>
      <p:sp>
        <p:nvSpPr>
          <p:cNvPr id="26" name="TextBox 26"/>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分析网络营销对公司商业模式的影响及其优势</a:t>
            </a:r>
          </a:p>
        </p:txBody>
      </p:sp>
      <p:sp>
        <p:nvSpPr>
          <p:cNvPr id="27" name="TextBox 27"/>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提出针对性的网络营销策略，以推动公司商业模式的创新和发展</a:t>
            </a:r>
          </a:p>
        </p:txBody>
      </p:sp>
      <p:pic>
        <p:nvPicPr>
          <p:cNvPr id="28" name="Picture 28"/>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29" name="Picture 29"/>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0" name="Picture 30"/>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1588"/>
            <a:ext cx="6710363" cy="6840537"/>
          </a:xfrm>
          <a:prstGeom prst="rect">
            <a:avLst/>
          </a:prstGeom>
        </p:spPr>
      </p:pic>
      <p:pic>
        <p:nvPicPr>
          <p:cNvPr id="3" name="Picture 3"/>
          <p:cNvPicPr>
            <a:picLocks noChangeAspect="1"/>
          </p:cNvPicPr>
          <p:nvPr/>
        </p:nvPicPr>
        <p:blipFill>
          <a:blip r:embed="rId3">
            <a:alphaModFix amt="38000"/>
          </a:blip>
          <a:stretch>
            <a:fillRect/>
          </a:stretch>
        </p:blipFill>
        <p:spPr>
          <a:xfrm>
            <a:off x="0" y="0"/>
            <a:ext cx="12192000" cy="6858000"/>
          </a:xfrm>
          <a:prstGeom prst="rect">
            <a:avLst/>
          </a:prstGeom>
        </p:spPr>
      </p:pic>
      <p:sp>
        <p:nvSpPr>
          <p:cNvPr id="4" name="AutoShape 4"/>
          <p:cNvSpPr/>
          <p:nvPr/>
        </p:nvSpPr>
        <p:spPr>
          <a:xfrm>
            <a:off x="6354794" y="1266825"/>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5802344" y="2579656"/>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sp>
        <p:nvSpPr>
          <p:cNvPr id="6" name="AutoShape 6"/>
          <p:cNvSpPr/>
          <p:nvPr/>
        </p:nvSpPr>
        <p:spPr>
          <a:xfrm>
            <a:off x="5480018" y="3830669"/>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sp>
        <p:nvSpPr>
          <p:cNvPr id="7" name="AutoShape 7"/>
          <p:cNvSpPr/>
          <p:nvPr/>
        </p:nvSpPr>
        <p:spPr>
          <a:xfrm>
            <a:off x="3711607" y="5068919"/>
            <a:ext cx="333375" cy="333375"/>
          </a:xfrm>
          <a:prstGeom prst="ellipse">
            <a:avLst/>
          </a:prstGeom>
          <a:solidFill>
            <a:schemeClr val="accent2">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0" name="TextBox 30"/>
          <p:cNvSpPr txBox="1"/>
          <p:nvPr/>
        </p:nvSpPr>
        <p:spPr>
          <a:xfrm>
            <a:off x="539110" y="1519335"/>
            <a:ext cx="3718897" cy="190966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800">
                <a:solidFill>
                  <a:srgbClr val="060001">
                    <a:alpha val="100000"/>
                  </a:srgbClr>
                </a:solidFill>
                <a:latin typeface="Microsoft Yahei"/>
                <a:ea typeface="Microsoft Yahei"/>
                <a:cs typeface="Microsoft Yahei"/>
              </a:rPr>
              <a:t>公司现有商业模式分析</a:t>
            </a:r>
          </a:p>
        </p:txBody>
      </p:sp>
      <p:sp>
        <p:nvSpPr>
          <p:cNvPr id="31" name="TextBox 31"/>
          <p:cNvSpPr txBox="1"/>
          <p:nvPr/>
        </p:nvSpPr>
        <p:spPr>
          <a:xfrm>
            <a:off x="6710363" y="1236519"/>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网络营销环境分析</a:t>
            </a:r>
          </a:p>
        </p:txBody>
      </p:sp>
      <p:sp>
        <p:nvSpPr>
          <p:cNvPr id="32" name="TextBox 32"/>
          <p:cNvSpPr txBox="1"/>
          <p:nvPr/>
        </p:nvSpPr>
        <p:spPr>
          <a:xfrm>
            <a:off x="6253493" y="2549350"/>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网络营销策略制定</a:t>
            </a:r>
          </a:p>
        </p:txBody>
      </p:sp>
      <p:sp>
        <p:nvSpPr>
          <p:cNvPr id="33" name="TextBox 33"/>
          <p:cNvSpPr txBox="1"/>
          <p:nvPr/>
        </p:nvSpPr>
        <p:spPr>
          <a:xfrm>
            <a:off x="5918277" y="3839345"/>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网络营销实施计划</a:t>
            </a:r>
          </a:p>
        </p:txBody>
      </p:sp>
      <p:sp>
        <p:nvSpPr>
          <p:cNvPr id="34" name="TextBox 34"/>
          <p:cNvSpPr txBox="1"/>
          <p:nvPr/>
        </p:nvSpPr>
        <p:spPr>
          <a:xfrm>
            <a:off x="4380227" y="5038613"/>
            <a:ext cx="5449408"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预期成果与评估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公司商业模式概述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商业模式的定义</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价值创造</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商业模式关注如何创造价值，通过提供产品或服务满足客户需求。</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收益模式</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描述公司如何通过销售产品或服务实现盈利，包括定价策略和收入来源。</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运营方式</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涉及公司的运营流程、资源配置和合作伙伴关系等方面。</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公司商业模式的特点</a:t>
              </a:r>
            </a:p>
          </p:txBody>
        </p:sp>
      </p:grpSp>
      <p:sp>
        <p:nvSpPr>
          <p:cNvPr id="84" name="TextBox 84"/>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独特性</a:t>
            </a:r>
          </a:p>
        </p:txBody>
      </p:sp>
      <p:sp>
        <p:nvSpPr>
          <p:cNvPr id="85" name="TextBox 85"/>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商业模式应能够长期运行，并随着市场变化进行调整和优化。</a:t>
            </a:r>
          </a:p>
        </p:txBody>
      </p:sp>
      <p:sp>
        <p:nvSpPr>
          <p:cNvPr id="86" name="TextBox 86"/>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可持续性</a:t>
            </a:r>
          </a:p>
        </p:txBody>
      </p:sp>
      <p:sp>
        <p:nvSpPr>
          <p:cNvPr id="87" name="TextBox 87"/>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盈利性</a:t>
            </a:r>
          </a:p>
        </p:txBody>
      </p:sp>
      <p:sp>
        <p:nvSpPr>
          <p:cNvPr id="88" name="TextBox 88"/>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商业模式的最终目标是实现盈利，确保公司的生存和发展。</a:t>
            </a:r>
          </a:p>
        </p:txBody>
      </p:sp>
      <p:sp>
        <p:nvSpPr>
          <p:cNvPr id="89" name="TextBox 89"/>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公司的商业模式应具有独特性，与竞争对手区分开来，形成竞争优势。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目标一致</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商业模式和网络营销的目标都是实现公司的盈利和发展，因此两者在策略制定和执行上应保持一致性。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相互促进</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商业模式和网络营销相互促进，有效的商业模式可以增强网络营销的效果，同时网络营销也可以推动商业模式的创新和发展。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互补性强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商业模式关注公司的整体运营和盈利方式，而网络营销则侧重于通过互联网和社交媒体等渠道进行品牌推广和销售促进，两者具有很强的互补性。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750" r="187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商业模式与网络营销的关系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网络营销环境分析</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政治法律环境</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国家政治稳定、法律法规完善，为网络营销提供了良好的政治法律环境。同时，政府对于互联网产业的扶持力度也在不断加大。</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随着国民经济的快速发展，消费者购买力不断提升，为网络营销提供了广阔的市场空间。</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互联网的普及和网民数量的增加，使得网络营销的社会基础更加坚实。同时，消费者对于个性化、便捷化的需求也在不断增加。</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互联网技术的不断发展和创新，为网络营销提供了更多的可能性。例如，大数据、人工智能等技术的应用，可以帮助企业更精准地定位目标用户、提高营销效果。</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经济环境</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社会文化环境</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技术环境</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宏观环境分析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行业发展趋势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随着互联网的普及和消费者需求的变化，行业发展趋势也在不断变化。例如，电商行业的崛起、社交媒体的流行等，都为网络营销提供了新的机遇。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行业竞争格局</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不同行业的竞争格局不同，企业需要根据自身所处的行业特点，制定相应的网络营销策略。例如，在竞争激烈的行业中，企业需要更加注重品牌建设和差异化营销。</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行业法规政策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不同行业有不同的法规政策，企业需要遵守相关法规政策，确保网络营销活动的合法性。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行业环境分析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企业需要了解竞争对手的网络营销策略、优势劣势等，以便更好地制定自己的营销策略。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竞争对手分析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消费者需求分析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929" r="1929"/>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市场机会分析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24" r="125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企业需要了解目标消费者的需求、偏好等，以便更好地满足他们的需求，提高营销效果。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企业需要了解市场的发展趋势、潜在机会等，以便更好地把握市场机遇，实现快速发展。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竞争环境分析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04</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网络营销策略制定</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目标市场选择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结合公司资源和能力，选择具有潜力的目标市场进行重点拓展。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确定目标受众</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通过市场调研和数据分析，明确公司的目标受众群体，包括年龄、性别、地域、职业等方面的特征。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市场细分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根据目标受众的不同需求和行为特征，将市场划分为不同的细分市场，以便更精准地制定营销策略。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目标市场定位</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423" r="33423"/>
          <a:stretch>
            <a:fillRect/>
          </a:stretch>
        </p:blipFill>
        <p:spPr>
          <a:xfrm>
            <a:off x="454962"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产品定位</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根据目标市场的需求和竞争状况，明确产品的定位和特点，打造差异化的竞争优势。</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产品组合</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针对不同目标受众和市场需求，设计多样化的产品组合，满足客户的个性化需求。</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产品创新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持续进行产品研发和创新，提升产品的技术含量和附加值，增强市场竞争力。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https://d.book118.com/246130034114010042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108</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2024-09-09T21:52:12.599</cp:lastPrinted>
  <dcterms:created xsi:type="dcterms:W3CDTF">2024-09-09T13:52:12Z</dcterms:created>
  <dcterms:modified xsi:type="dcterms:W3CDTF">2024-09-09T13:52:14Z</dcterms:modified>
</cp:coreProperties>
</file>