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8574-9E08-4AEA-9DA1-57463EE4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0178-6750-41D4-B46F-66083798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BF0D2-D281-49E0-BEA1-D414B2D7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D0422-7644-4F0B-8B13-10941FED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1D735-C036-4D37-9738-2C231943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FE949-639C-4BEA-9B47-1EF442B19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04FCC-6DEA-4DAF-A5A8-3537E361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0F269-901C-46DD-954C-8E5869901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07A30-1B00-4013-AA66-8359E0DB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E52EF-D237-4CE9-98AE-A7E7378B2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0AF4D-B3AE-4C73-AD2D-4BC02445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01351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提高医疗机构的资金回收效率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医疗机构资金回收现状及问题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提高资金回收效率的策略与措施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应对医疗机构资金压力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随着医疗技术的不断发展和人口老龄化趋势的加剧，医疗机构面临着巨大的资金压力。提高资金回收效率有助于缓解这一压力，确保医疗机构的正常运营。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提高资金回收效率可以促使医疗机构更加合理地配置资源，提高资源利用效率，从而为社会提供更加优质、高效的医疗服务。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444" b="4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63" b="12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72" b="26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资金回收效率的重要性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保障医疗机构可持续发展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资金回收效率的提高有助于医疗机构实现财务平衡，确保其长期、稳定的发展。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资金回收效率的提高可以为医疗机构提供更多的资金支持，进而提升医疗服务质量，满足患者的需求。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增强医疗机构竞争力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在激烈的市场竞争中，资金回收效率高的医疗机构更容易获得投资者的青睐，从而增强其市场竞争力。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医疗机构资金回收现状及问题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资金回收流程梳理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检查、治疗收费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住院收费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医生开具检查、治疗单，患者支付相应费用。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患者办理住院手续，支付押金和住院费用。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挂号收费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药品收费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出院结算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患者通过线上或线下方式挂号，并支付挂号费用。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患者购买药品，支付药品费用。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患者出院时，办理费用结算手续。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43" r="10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部分患者因经济困难等原因拖欠医疗费用，影响医疗机构资金回收。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拖欠费用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医保结算周期长，导致医疗机构资金回收滞后。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医保结算延迟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患者与医疗机构之间存在信息不对称，可能导致患者对费用产生疑虑或误解。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部分医疗机构收费流程繁琐，影响患者体验和资金回收效率。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收费流程繁琐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医保政策、价格政策等对医疗机构资金回收产生直接影响。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医疗机构内部管理水平、收费流程设计、信息化建设等管理因素影响资金回收效率。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患者支付能力、地区经济发展水平等经济因素影响资金回收效率。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社会信用环境、患者对医疗机构的信任度等社会因素影响资金回收效率。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提高资金回收效率的策略与措施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明确收费标准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公开、透明的收费标准有利于提高患者的信任度和满意度，减少因费用问题产生的纠纷。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提供多种支付方式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为患者提供多种支付方式，如现金、银行卡、移动支付等，以满足不同患者的需求。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简化收费程序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减少不必要的收费环节，提高收费效率。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优化收费流程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建立良好的医患关系，提高患者对医疗服务的满意度和信任度。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向患者普及医学知识和健康常识，提高患者的健康素养和自我保健能力。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根据患者的需求和偏好，提供个性化的医疗服务和健康指导。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加强患者沟通与教育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https://d.book118.com/246130135105010033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2024-09-02T00:02:32.625</cp:lastPrinted>
  <dcterms:created xsi:type="dcterms:W3CDTF">2024-09-01T16:02:32Z</dcterms:created>
  <dcterms:modified xsi:type="dcterms:W3CDTF">2024-09-01T16:02:34Z</dcterms:modified>
</cp:coreProperties>
</file>