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75F94-1671-4577-BE2D-30CF6205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22E6F-DEC6-4A6C-938C-E6F82D636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81438-6E1A-49C7-9F81-9501850A5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BAED0-7682-4D4F-80D9-8C686CE64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0268E-29BF-4F7F-B393-7A9A522B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A014F6-09D6-49D3-AC0B-8C386FFB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A7CDF9-5B36-4F2B-A452-2615F42E7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8045E-C775-41D7-A018-68AAFD82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3D9D9-16B5-4FF4-B93E-DF2E7627B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652DC-32BB-4B84-8208-68224F3E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D5BB7-30C6-42A9-B200-C4408D65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30204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如何进行新生儿血糖监测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新生儿血糖监测的重要性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新生儿血糖正常值范围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新生儿血糖监测方法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新生儿血糖监测注意事项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新生儿低血糖和高血糖的预防和治疗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新生儿血糖监测的未来展望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新生儿血糖监测的重要性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新生儿血糖监测的重要性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新生儿血糖正常值范围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出生后2小时内，新生儿的血糖值应维持在2.6mmol/L以上。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新生儿出生后，由于外界环境的改变和体内糖原储备不足，容易出现低血糖的情况。因此，在出生后的2小时内，应密切监测新生儿的血糖水平，确保其维持在正常范围内。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出生后2小时内血糖值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08" r="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出生后2-3天，新生儿的血糖值应维持在3.3-5.0mmol/L之间。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随着新生儿逐渐适应外界环境，其体内糖原储备逐渐增加，血糖水平也会相应升高。在出生后的2-3天，新生儿的血糖值应维持在正常范围内，以保障其正常的生长发育。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出生后2-3天血糖值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出生后4-7天，新生儿的血糖值应维持在4.0-6.0mmol/L之间。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在出生后的4-7天，新生儿的血糖值会逐渐稳定，但仍需密切监测。如果新生儿的血糖值低于正常范围，应及时采取措施，如喂食含糖饮料或葡萄糖溶液等，以防止低血糖对大脑发育造成不良影响。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出生后4-7天血糖值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新生儿血糖监测方法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418" b="3418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足跟采血法是一种简单、快速、无创的血糖监测方法，适用于新生儿。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足跟采血法是通过采集新生儿足跟部的血液来测量血糖水平。这种方法操作简便，只需用消毒过的针头刺破新生儿足跟部的皮肤，然后挤出少量血液，用试纸或仪器进行检测即可。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足跟采血法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动态血糖监测仪是一种实时、连续的血糖监测设备，能够提供新生儿血糖水平的实时数据。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动态血糖监测仪通过在新生儿皮肤上粘贴感应器来监测血糖水平。感应器可以连续记录血糖数据，并通过无线传输技术将数据发送到监护仪或手机上，以便家长和医护人员实时了解宝宝的血糖情况。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动态血糖监测仪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https://d.book118.com/246130204235010051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2024-09-18T00:35:28.076</cp:lastPrinted>
  <dcterms:created xsi:type="dcterms:W3CDTF">2024-09-17T16:35:28Z</dcterms:created>
  <dcterms:modified xsi:type="dcterms:W3CDTF">2024-09-17T16:35:30Z</dcterms:modified>
</cp:coreProperties>
</file>