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1E36B0-C4BE-4812-88D3-470B55E45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7847A7-07A6-42D9-A412-35A6EEA36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7EA722-654F-4CAD-AF5C-59823B486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851529-3E1C-4E96-9316-287F5F854B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913756-5813-4EF5-983E-7F4C57B53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ECC855-A153-489F-860B-9A8C060FF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C1C058-7F3B-4F06-A620-19392EE39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60F18F-35FC-44FB-B508-483221713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BA9839-A097-499D-A3A5-0D99F2A3C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384C90-0759-423A-B59F-0E252AA7B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F7FF6B-E775-4CBE-A3F1-0C7D8E5124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6132050012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4132" y="2972821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04132" y="3490717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4132" y="785914"/>
            <a:ext cx="7746331" cy="1834527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(医学课件)医学科研设计方法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8681" y="1552432"/>
            <a:ext cx="2025156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3860212" y="1095804"/>
            <a:ext cx="5156086" cy="4666392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医学科研设计的基本要素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医学科研设计的类型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医学科研设计中的常见问题与解决方法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医学科研设计的优化策略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医学科研设计的伦理审查与知识产权保护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76385" y="2094092"/>
            <a:ext cx="2239230" cy="12087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3234036" y="3433643"/>
            <a:ext cx="5723930" cy="1991693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节约资源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合理的科研设计可以避免不必要的浪费，节约研究资源和时间。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提高研究效率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通过科研设计，可以明确研究目的、研究对象和研究方法，从而提高研究的效率和准确性。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控制偏差和变异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科研设计可以通过设置对照组、随机化等方法来控制实验中的偏差和变异，提高研究的可靠性。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科研设计的目的和意义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10" b="61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随机原则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对照原则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重复原则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盲法原则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科研设计的基本原则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在抽样、分组和实验过程中，应遵循随机原则，以减少系统误差。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实验应具有可重复性，以便在相同条件下验证实验结果。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设置对照组是科研设计中的重要原则，通过比较实验组和对照组的差异，可以评估实验效果。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在科研设计中，应尽量采用盲法，以避免主观因素对实验结果的影响。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包括描述性研究、分析性研究和生态学研究等，主要通过对现象的观察和描述来探索科学问题。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观察性研究设计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实验性研究设计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分析性研究设计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混合方法研究设计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包括临床试验、现场试验和社区试验等，通过人为控制实验条件来验证科学假设。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包括病例对照研究和队列研究等，通过对已有数据的分析来揭示变量之间的关系。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结合定量和定性研究方法，以更全面、深入地探讨科学问题。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科研设计的分类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76385" y="2094092"/>
            <a:ext cx="2239230" cy="12087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3234036" y="3433643"/>
            <a:ext cx="5723930" cy="1991693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医学科研设计的基本要素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7" r="326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根据研究目的和实验要求，选择合适的研究对象，如患者、健康人群、动物等。要确保研究对象的代表性、同质性和可比性。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根据实验设计和统计学原则，将研究对象随机分为实验组和对照组，或其他需要的组别。要确保分组的随机性、均衡性和可比性。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研究对象的选择与分组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分组方法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研究对象的选择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研究指标的确定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根据研究目的和实验要求，确定需要测量的指标，如生理指标、生化指标、行为指标等。要确保指标的客观性、特异性和敏感性。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选择合适的测量方法，确保测量的准确性和可靠性。要对测量方法进行标准化和规范化，减少误差和偏差。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研究指标的确定与测量方法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根据研究目的和实验要求，选择合适的实验方法，如临床试验、动物实验、体外实验等。要确保实验方法的科学性和可行性。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制定详细的技术路线和操作流程，确保实验的顺利进行和数据的准确获取。要对技术路线进行反复推敲和优化，提高实验效率和成功率。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技术路线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实验方法与技术路线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0492" r="1049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根据实验设计和研究指标，收集相关数据，确保数据的完整性和准确性。要对数据进行及时记录和整理，防止数据丢失和混淆。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对收集到的数据进行统计分析，得出实验结果和结论。要选择合适的统计方法和软件，确保数据处理的科学性和准确性。要对数据进行严格审核和把关，确保数据的质量和可信度。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数据收集与处理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76385" y="2094092"/>
            <a:ext cx="2239230" cy="12087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3234036" y="3433643"/>
            <a:ext cx="5723930" cy="1991693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医学科研设计的类型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将研究对象随机分为试验组和对照组，在人为控制条件下进行干预措施的效果比较。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临床试验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动物实验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792" r="14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实验室研究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在实验室条件下，选用合适的动物进行实验，以探讨疾病的发生、发展和转归机制或药物疗效等。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利用实验室技术和方法，对生物样本或细胞等进行干预和处理，以观察其生物学效应和变化。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实验性研究设计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病例报告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对个别或少数病例进行详细描述和分析，以发现新的疾病表现、治疗方法或不良反应等。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病例系列研究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收集一组相同或类似疾病的病例，对其临床表现、诊断和治疗等进行总结和分析。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横断面研究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在特定时间点或短时期内，收集特定人群中某疾病或健康状况的有关资料，以描述其分布特征和相关因素。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观察性研究设计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现况调查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了解某一时点或特定时期内某人群中某疾病或健康状况的分布情况，为疾病监测和制定防治措施提供依据。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回顾性调查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通过收集已有资料或对研究对象进行回顾性询问，了解过去某段时间内某疾病或事件的分布情况和相关因素。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前瞻性调查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选定暴露因素或未暴露于某因素的特定人群，追踪其各自的结局，比较其差异，从而判断暴露因素与结局之间的关系。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调查性研究设计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https://d.book118.com/246132050012010043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2024-09-10T19:40:39.496</cp:lastPrinted>
  <dcterms:created xsi:type="dcterms:W3CDTF">2024-09-10T11:40:39Z</dcterms:created>
  <dcterms:modified xsi:type="dcterms:W3CDTF">2024-09-10T11:40:41Z</dcterms:modified>
</cp:coreProperties>
</file>