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485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C4D26-AF3F-4ADD-9A7E-26DA250DE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3D7D80-0DC2-4699-9E3E-07B25CAE0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73B31-6D0C-42B4-83FA-3C6B4B666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E76EE5-D38E-4D3D-BA74-14D1588F5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87B224-657A-4314-8FFF-9E56A921E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9104C4-5202-40DE-A2A1-D414886EF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EC153C-30A6-4850-A3DD-286F72826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FDC197-5F35-402D-95F6-A5873A775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4C898-A3D9-45BF-9B64-CEAAFF912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343C59-868C-4B4C-A5E6-D571919DE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97A80-D019-4E65-BB83-5FBD8B0D1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475" r:id="rId2"/>
    <p:sldLayoutId id="2147486476" r:id="rId3"/>
    <p:sldLayoutId id="2147486477" r:id="rId4"/>
    <p:sldLayoutId id="2147486478" r:id="rId5"/>
    <p:sldLayoutId id="2147486479" r:id="rId6"/>
    <p:sldLayoutId id="2147486480" r:id="rId7"/>
    <p:sldLayoutId id="2147486481" r:id="rId8"/>
    <p:sldLayoutId id="2147486482" r:id="rId9"/>
    <p:sldLayoutId id="2147486483" r:id="rId10"/>
    <p:sldLayoutId id="2147486484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133012140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年度品牌影响力报告PPT模板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年度品牌影响力概述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年度品牌影响力提升策略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年度品牌影响力评估指标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年度品牌影响力报告PPT案例分享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年度品牌影响力报告PPT制作要点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https://d.book118.com/246133012140010035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年度品牌影响力报告PPT模板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2024-09-05T11:51:53.448</cp:lastPrinted>
  <dcterms:created xsi:type="dcterms:W3CDTF">2024-09-05T03:51:53Z</dcterms:created>
  <dcterms:modified xsi:type="dcterms:W3CDTF">2024-09-05T03:51:55Z</dcterms:modified>
</cp:coreProperties>
</file>