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1A3A8-FED7-43A2-9660-2562274E3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A92AC-FD12-4063-B153-0D573789A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52076-CEDB-4BCD-93C4-8DA352E10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4EEC78-64C6-47D1-89EA-EF69C3099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66E5DE-E2E7-47A2-AEBA-C9C638091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401B20-F196-4763-B74D-9425B6AA9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064BB5-8D31-49B2-BB22-3199661AF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40EDAA-84AF-4C67-91F0-A43CDE24A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43511E-7BDB-4F3C-8605-0DDA8AD13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1055D-9D01-4F59-9F12-F694DC539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D97BE-30C5-4719-8CC0-E69D58D68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13302212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完善客户关系管理的实施效果报告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完善客户关系管理的措施和方案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存在的问题和改进措施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110" r="1311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本报告旨在分析完善客户关系管理（CRM）的实施效果，评估其对企业运营和客户关系的影响，并提出改进建议。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随着市场竞争的加剧和客户需求的多样化，客户关系管理在企业中的地位日益重要。完善客户关系管理不仅能提升客户满意度和忠诚度，还能优化企业资源配置，提高企业竞争力。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本报告主要分析过去一年内完善客户关系管理的实施效果。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报告涵盖销售、市场营销、客户服务等与客户关系管理相关的业务领域。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报告数据来源于企业内部数据库、市场调研、客户反馈等多种渠道。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客户关系管理现状及问题分析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企业已经认识到客户关系管理的重要性，并积极倡导以客户为中心的服务理念。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客户关系管理理念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企业已建立客户关系管理系统，实现了客户信息的集中管理和共享。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客户关系管理系统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企业注重提高客户服务水平，通过提供个性化、专业化的服务，增强客户满意度。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客户服务水平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客户信息管理不规范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客户信息收集不全面、不准确，导致无法对客户进行有效分类和个性化服务。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客户服务流程不畅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客户服务流程繁琐、不透明，导致客户体验不佳，投诉率较高。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缺乏有效的客户分析工具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企业缺乏先进的客户分析工具，无法深入挖掘客户需求和行为特征。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企业在过去的发展中，可能更注重产品销售和市场份额的扩大，而忽视了对客户关系管理的投入和关注。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对客户关系管理的重视程度不够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企业可能缺乏专业的客户关系管理团队，无法制定和执行科学的客户关系管理策略。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缺乏专业的客户关系管理团队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企业在客户关系管理方面的技术手段可能相对落后，无法满足日益增长的客户需求和服务要求。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技术手段落后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完善客户关系管理的措施和方案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完善客户信息管理流程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规范客户信息的收集、整理、分析和利用，确保客户信息的准确性和完整性。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建立客户服务标准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制定客户服务标准和流程，提高客户服务质量和效率，增强客户满意度。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建立客户关系管理制度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明确客户关系管理的目标、原则、职责和流程，确保各项工作有章可循。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制定完善的客户关系管理制度和流程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通过多种渠道收集客户信息，包括基本信息、交易信息、行为信息等。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收集客户信息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对收集到的客户信息进行分类、整理和分析，形成客户画像和标签体系。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整理客户信息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为每个客户建立详细的档案，包括基本信息、历史交易记录、服务记录等，以便更好地了解客户需求和提供个性化服务。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建立客户档案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加强客户信息管理，建立客户档案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根据客户需求和偏好，提供个性化的产品和服务方案，满足客户的个性化需求。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优化服务流程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简化和优化客户服务流程，减少客户等待时间和处理时间，提高服务效率。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积极关注客户反馈和投诉，及时响应和处理，不断改进服务质量。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优化客户服务流程，提高客户满意度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https://d.book118.com/246133022122010043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2024-09-11T11:27:40.440</cp:lastPrinted>
  <dcterms:created xsi:type="dcterms:W3CDTF">2024-09-11T03:27:40Z</dcterms:created>
  <dcterms:modified xsi:type="dcterms:W3CDTF">2024-09-11T03:27:42Z</dcterms:modified>
</cp:coreProperties>
</file>