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503D14-D7CB-477D-9D03-77256D6E9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65ED74-F18A-4443-9C03-5ECE1B36E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221CA3-25BD-4CB5-B5EF-C37998DB7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DB376D-A6F9-4CE6-BEAE-72A3CD604F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1861F7-9017-4D33-9500-DD4A62733F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F06A37-EECA-4BE0-846D-75A527C1F0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50A089-1E0B-41BD-B581-6C5B11E396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ED36AF-5F5C-41AC-9AFB-C98060DFC0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BF4B55-1C68-4BFE-BC90-A705462BCA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41328A-8487-4103-A62A-357AABBB21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4D715E-9A93-4F4C-A605-39484E0F7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133243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护理综述的答辩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护理综述的主要内容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护理综述的研究方法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护理综述的实践应用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答辩总结与展望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362" r="43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护理综述的答辩是护理学科的一个重要环节，旨在评估学生对护理学科知识的掌握程度和应用能力。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通过答辩，学生可以展示自己的学术成果，加深对护理学科的理解，提高分析和解决问题的能力，为未来的临床实践和学术研究打下基础。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答辩的目的和意义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背景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随着医疗技术的不断发展和人们对健康需求的日益增长，护理学科在医疗保健体系中的地位越来越重要。护理综述的答辩是护理教育改革的重要举措之一，旨在培养具备创新能力和实践能力的护理人才。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护理综述的答辩已经在国内外许多护理学院中得到广泛应用。通过答辩，学生可以更加深入地了解护理学科的前沿动态和最新研究成果，提高自身的综合素质和竞争力。同时，答辩也为护理学科的发展和进步提供了有力的支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答辩的背景和现状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护理综述的主要内容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主题选择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护理综述的主题应聚焦于护理领域的热点问题或前沿研究，确保选题具有代表性和研究价值。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结构安排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护理综述的结构应包括引言、正文和结论等部分，其中正文部分应按照主题进行合理划分，并确保结构清晰、逻辑严谨。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护理综述的主题和结构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主要观点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在护理综述中，应对所涉及的研究进行全面梳理，提炼出主要观点，并对不同观点进行比较和分析。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结论总结</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在综述的基础上，对研究结果进行综合分析，得出结论，并对未来研究方向提出建议。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护理综述的主要观点和结论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护理综述的创新点和贡献</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创新点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护理综述的创新点在于对已有研究的整合和提炼，以及对新观点、新方法的探索和提出。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贡献</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护理综述的贡献在于为护理实践和研究提供全面的理论支撑和实践指导，推动护理学科的发展和进步。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护理综述的研究方法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490" b="249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选择合适的研究设计，如观察法、实验法或文献综述，确保研究目的和研究问题的一致性。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研究设计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根据研究目的和研究问题，选择最合适的研究方法，并说明选择该方法的理由。</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方法选择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研究设计和方法选择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https://d.book118.com/246133243014010100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2024-09-23T22:12:14.704</cp:lastPrinted>
  <dcterms:created xsi:type="dcterms:W3CDTF">2024-09-23T14:12:14Z</dcterms:created>
  <dcterms:modified xsi:type="dcterms:W3CDTF">2024-09-23T14:12:16Z</dcterms:modified>
</cp:coreProperties>
</file>