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1A968-4C95-484E-B704-445FE4D6B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88940-037C-4179-8E12-46EFFF572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E775F-BEA9-4D4C-81FD-0C81B35CC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32E3D-B895-427D-A184-92F3378CA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D43244-1A3D-4B7D-9EB3-04C6EBCF9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D12D4A-5EAF-402F-BC0A-F75D8146C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C844CA-B637-4255-A3B0-5FD67A4A8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46743-6F5E-4F3A-A02C-582DC243D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C6D652-2F0E-43DF-9795-F6B7EADFE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E3444-2807-4956-83FF-6543E7B5C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9430D-BA44-4116-BB89-D0D0AD6E5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34024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血胸护理查房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血胸护理原则与措施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血胸患者心理护理与沟通技巧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血胸患者饮食指导与营养支持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血胸患者康复训练与功能锻炼指导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血胸患者出院前评估与随访计划制定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血胸概述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血胸是指血液积聚在胸腔内，导致胸腔内压力升高、呼吸受限等症状的疾病。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常见原因包括外伤、手术操作不当、肿瘤等。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定义与发病原因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患者可能出现胸痛、呼吸困难、咳嗽、咯血等症状。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通过胸部X线、CT等影像学检查，结合患者病史和临床表现进行综合判断。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诊断依据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08" r="24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血胸可能导致呼吸衰竭、休克等严重后果，甚至危及生命。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常见的并发症包括脓胸、气胸、血气胸等，需及时治疗以避免病情加重。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血胸的危害与并发症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血胸护理原则与措施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吸氧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给予患者吸氧，改善缺氧症状。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协助排痰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协助患者排痰，预防肺部感染。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及时清除呼吸道分泌物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密切观察患者呼吸情况，及时清除呼吸道分泌物，保持呼吸道通畅。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密切监测患者生命体征，包括心率、血压、呼吸等。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补充血容量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控制出血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根据患者情况及时补充血容量，维持有效循环血量。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对有出血的患者，应采取有效措施控制出血。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维持有效循环血量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严格执行无菌操作，预防感染。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密切观察患者病情变化，及时发现并处理并发症。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观察并发症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给予患者营养支持，增强机体抵抗力。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预防感染与并发症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血胸患者心理护理与沟通技巧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心理护理的重要性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血胸患者常常面临恐惧、焦虑、抑郁等心理问题，心理护理能够帮助患者调整心态，增强信心，积极配合治疗。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建立良好的护患关系，了解患者的心理状况，针对不同患者制定个性化的心理护理方案，包括心理疏导、认知行为疗法等。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心理护理的重要性及实施方法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沟通技巧的重要性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良好的沟通技巧能够增进护患之间的信任，提高患者及家属的满意度，有助于治疗和康复。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包括有效沟通技巧、倾听技巧、非语言沟通技巧等，使护士能够更好地与患者及家属进行沟通。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与患者及家属沟通技巧培训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https://d.book118.com/246134024154010032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2024-08-31T22:26:51.478</cp:lastPrinted>
  <dcterms:created xsi:type="dcterms:W3CDTF">2024-08-31T14:26:51Z</dcterms:created>
  <dcterms:modified xsi:type="dcterms:W3CDTF">2024-08-31T14:26:53Z</dcterms:modified>
</cp:coreProperties>
</file>