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2" r:id="rId26"/>
    <p:sldId id="325" r:id="rId27"/>
    <p:sldId id="328" r:id="rId28"/>
    <p:sldId id="330" r:id="rId29"/>
  </p:sldIdLst>
  <p:sldSz cx="12192000" cy="6858000"/>
  <p:notesSz cx="6858000" cy="9144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slide" Target="slides/slide23.xml" /><Relationship Id="rId28" Type="http://schemas.openxmlformats.org/officeDocument/2006/relationships/slide" Target="slides/slide24.xml" /><Relationship Id="rId29" Type="http://schemas.openxmlformats.org/officeDocument/2006/relationships/slide" Target="slides/slide25.xml" /><Relationship Id="rId3" Type="http://schemas.openxmlformats.org/officeDocument/2006/relationships/slideMaster" Target="slideMasters/slideMaster3.xml" /><Relationship Id="rId30" Type="http://schemas.openxmlformats.org/officeDocument/2006/relationships/tags" Target="tags/tag1.xml" /><Relationship Id="rId31" Type="http://schemas.openxmlformats.org/officeDocument/2006/relationships/presProps" Target="presProps.xml" /><Relationship Id="rId32" Type="http://schemas.openxmlformats.org/officeDocument/2006/relationships/viewProps" Target="viewProps.xml" /><Relationship Id="rId33" Type="http://schemas.openxmlformats.org/officeDocument/2006/relationships/theme" Target="theme/theme1.xml" /><Relationship Id="rId34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7E2E9CF2-FDB6-48E3-90A7-7EBD320F3286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2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21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2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2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24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5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2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27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8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2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30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1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33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4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36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7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39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0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A57539-DD0A-4049-BEF8-CF3E4FDA5A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472AC1-59D6-413E-B31F-799A06F86D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4089F6-CCF2-478F-8B1E-9CF1C22ECC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6E91CE-74AB-4436-BAEF-91E02D604B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F5D3F6F-7892-4F36-83AD-403DCABA3E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1A8CA89-C21C-42E7-BCAB-2DE43AF2A7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DFEA593-67AB-41FA-BC0D-A615B66F38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4E7E2F-E989-4E51-A4D3-FC542FE956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66E996-E218-4DB4-8FE5-5513A7E01C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A1EFCD-4C29-4872-9C88-A020000DB0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966D01-9BE4-4DBD-8823-C97BCB396E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EE69FC0-011D-458F-9777-1EB4C19475C1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437F4B0B-D69C-42AB-AB18-A2C9AEAA014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6134134012010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铝合金焊接培训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铝合金焊接基础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铝合金焊接技术进阶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铝合金焊接质量控制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铝合金焊接应用案例分析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铝合金焊接环境与安全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铝合金焊接未来发展趋势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7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结语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第一章 铝合金焊接基础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什么是铝合金焊接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铝合金焊接是一种将铝合金材料通过熔化的方式连接在一起的工艺。铝合金焊接在航空航天、汽车制造、建筑等领域得到广泛应用，因为铝合金具有轻质、高强度等优点，所以其焊接技术具有重要性。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铝合金焊接原理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通过熔化铝合金材料实现连接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工作原理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选择适合的焊接材料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材料要求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包括高导热性、氧化性等特点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技术特点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2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铝合金焊接设备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铝合金焊接设备包括焊接机、焊接枪、焊接电源和焊接材料。这些设备是实施铝合金焊接技术不可或缺的工具，选择合适的设备能够提高焊接效率和质量。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5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6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焊接参数设置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调节电流、电压等参数以控制焊接质量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9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焊接方式选择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包括手工焊接、气保护焊接等不同方式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2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焊接后处理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清洗、抛光等工序以提升外观质量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铝合金焊接技术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5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6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预热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提高工件温度以减少焊接变形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8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铝合金焊接应用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9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飞机结构部件的焊接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航空航天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汽车车身焊接工艺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汽车制造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铝合金构件连接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建筑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铝合金焊接技术进阶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0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TIG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焊接技术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1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详细介绍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TIG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焊接的工作原理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TIG</a:t>
            </a: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焊接原理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4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分析</a:t>
            </a: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TIG</a:t>
            </a: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焊接的局限性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TIG</a:t>
            </a: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焊接缺点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7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列举</a:t>
            </a:r>
            <a:r>
              <a:rPr lang="en-US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TIG</a:t>
            </a: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焊接的优点和特点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TIG</a:t>
            </a: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焊接优势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0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MIG</a:t>
            </a: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焊接技术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1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深入解析</a:t>
            </a: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MIG</a:t>
            </a: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焊接的基本原理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MIG</a:t>
            </a: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焊接原理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探讨</a:t>
            </a: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MIG</a:t>
            </a: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焊接在不同领域的应用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MIG</a:t>
            </a: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焊接应用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介绍</a:t>
            </a: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MIG</a:t>
            </a: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焊接时合适的材料选择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MIG</a:t>
            </a: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焊接材料选择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9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0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电子束焊接优缺点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分析电子束焊接的优势和劣势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3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电子束焊接设备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介绍用于电子束焊接的设备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6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电子束焊接技术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9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0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电子束焊接原理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阐述电子束焊接的基本原理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3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等离子焊接技术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等离子焊接利用等离子束来熔化工件表面，具有高能量、高温度、高速度的特点，可用于精密焊接和材料表面改性。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6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脉冲焊接技术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7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介绍脉冲焊接的工作原理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脉冲焊接原理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说明脉冲焊接在不同领域的应用情况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脉冲焊接应用领域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介绍脉冲焊接相对于传统焊接的优势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脉冲焊接优势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5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铝合金焊接技术综述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6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铝合金焊接是一种关键的金属加工技术，应用广泛于航空航天、汽车制造等领域。不同的焊接技术有各自的优缺点，需根据具体应用场景选择合适的焊接方法。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铝合金焊接质量控制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焊缝检测方法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焊缝检测是铝合金焊接质量控制中至关重要的一环。目测检测可以通过观察焊缝外观，渗透检测利用涂覆可渗透性物质进行检测，而</a:t>
            </a:r>
            <a:r>
              <a:rPr lang="en-US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射线检测则可以深入检查内部焊缝质量。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焊接变形与残余应力控制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热变形、冷变形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变形原因分析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预应力、温度控制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变形控制措施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焊接强度、工件稳定性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残余应力的影响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焊接质量评定标准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密实、无气孔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焊缝质量标准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符合要求强度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焊接强度标准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光滑、无缺陷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焊接外观要求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2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焊接不良及解决方法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3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焊接裂纹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6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焊接夹杂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9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焊接气孔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3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焊缝夹杂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降低焊接强度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影响外观质量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6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焊缝裂纹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降低结构稳定性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增加破裂风险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9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焊缝未熔透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影响焊缝强度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引发气孔问题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焊缝质量对焊接质量的影响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3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焊缝密实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增加焊接强度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减少气孔产生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5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04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第四章 铝合金焊接应用案例分析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9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航空航天领域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在航空航天领域，铝合金焊接应用广泛。飞机结构焊接需要高强度和轻量化，严格要求焊接质量和工艺；航天器件焊接要求高度精密和可靠性，决定航天器件的性能和寿命。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汽车制造领域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2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要求高强度和防腐性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车身焊接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需要耐高温和耐磨性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发动机部件焊接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https://d.book118.com/246134134012010104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155</Paragraphs>
  <Slides>25</Slides>
  <Notes>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baseType="lpstr" size="33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铝合金焊接培训</vt:lpstr>
      <vt:lpstr>目录</vt:lpstr>
      <vt:lpstr>第一章 铝合金焊接基础</vt:lpstr>
      <vt:lpstr>什么是铝合金焊接</vt:lpstr>
      <vt:lpstr>铝合金焊接原理</vt:lpstr>
      <vt:lpstr> </vt:lpstr>
      <vt:lpstr>铝合金焊接技术</vt:lpstr>
      <vt:lpstr>铝合金焊接应用</vt:lpstr>
      <vt:lpstr>第2章 铝合金焊接技术进阶</vt:lpstr>
      <vt:lpstr>TIG焊接技术</vt:lpstr>
      <vt:lpstr>MIG焊接技术</vt:lpstr>
      <vt:lpstr>电子束焊接技术</vt:lpstr>
      <vt:lpstr> </vt:lpstr>
      <vt:lpstr>脉冲焊接技术</vt:lpstr>
      <vt:lpstr>铝合金焊接技术综述</vt:lpstr>
      <vt:lpstr>第3章 铝合金焊接质量控制</vt:lpstr>
      <vt:lpstr> </vt:lpstr>
      <vt:lpstr>焊接变形与残余应力控制</vt:lpstr>
      <vt:lpstr>焊接质量评定标准</vt:lpstr>
      <vt:lpstr>焊接不良及解决方法</vt:lpstr>
      <vt:lpstr>焊缝质量对焊接质量的影响</vt:lpstr>
      <vt:lpstr>第四章 铝合金焊接应用案例分析</vt:lpstr>
      <vt:lpstr> </vt:lpstr>
      <vt:lpstr>汽车制造领域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2024-09-29T14:19:19.774</cp:lastPrinted>
  <dcterms:created xsi:type="dcterms:W3CDTF">2024-09-29T06:19:19Z</dcterms:created>
  <dcterms:modified xsi:type="dcterms:W3CDTF">2024-09-29T06:19:21Z</dcterms:modified>
</cp:coreProperties>
</file>