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CE1928-624C-4197-A78C-09ADECBA4C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11F2DB-AC2B-411F-BDAE-51B4F5A0BC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7845F7-4C29-4209-B7B5-EBE9682C98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59A6F4-0B67-42D7-A05D-7882D95B8F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45E513-49CA-42F4-92B3-86B3AA0122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FAFE25-8575-4DB1-8D0B-5B5B41B19D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1F7F29-EAD1-4050-8CF4-423E3F6DC0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F3E8C5-AC52-40A0-A80C-796D032F44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F2EB9D-C610-4590-BEE1-357DFD2392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317787-A5A7-4857-B34D-8C1212C022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4D4A57-298A-4AE2-ACEF-8B45279AA2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6134223005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检查管理办法培训课件建立健全的检查档案管理系统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检查管理办法概述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建立健全的检查档案管理系统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检查管理办法的实施与监管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检查档案管理系统的优化与改进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培训课件的设计与制作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通过建立完善的检查档案管理系统，可以更加高效地组织和实施各项检查工作，减少重复劳动和浪费。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4375" b="143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提高检查效率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检查档案是监管部门进行监督和管理的重要依据，建立健全的档案管理系统有助于加强监管力度，提高监管水平。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加强监管力度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1255" r="1125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通过建立检查档案，可以促使企业更加重视自身管理，自觉遵守相关法律法规和标准要求，提高企业的自律意识。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促进企业自律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751" r="257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检查档案详细记录了检查工作的全过程和结果，为后续的复查、追溯和评估提供了重要依据。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保证检查工作的可追溯性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通过建立统一的档案管理标准和流程，可以确保档案的完整性、准确性和规范性，提高档案管理的水平。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提高档案管理的规范性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检查档案可以作为监管部门之间沟通和协作的桥梁，有助于加强部门之间的合作和信息共享。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促进监管部门之间的协作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检查档案可以为政策制定和决策提供数据支持和参考，有助于提高政策的科学性和针对性。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为政策制定和决策提供支持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检查档案管理系统的重要性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检查管理办法概述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93" r="150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检查管理办法是指为规范检查行为，提高检查效率，确保检查结果真实可靠而制定的一套规章制度。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通过明确检查的程序、方法、标准和要求，确保检查工作有章可循、有据可查，提高检查工作的规范化、标准化和科学化水平。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检查管理办法的定义和作用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适用于各类组织、机构、企事业单位等开展的检查工作，包括内部检查、外部检查、专项检查等。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主要针对检查人员、被检查单位及相关人员，明确各自的权利和义务，确保检查工作的顺利进行。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检查管理办法的适用范围和对象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检查程序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检查方法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检查标准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检查要求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检查管理办法的核心内容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包括检查计划制定、检查通知、现场检查、检查结果反馈等各个环节的具体规定。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明确检查过程中采用的具体方法和技术手段，如查阅资料、现场勘查、询问相关人员等。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制定检查所依据的标准和指标，确保检查结果的客观性和公正性。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对检查人员和被检查单位提出的具体要求，如保密要求、配合要求等。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建立健全的检查档案管理系统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检查档案分类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根据检查对象、检查性质、检查时间等因素对检查档案进行分类，如设备检查档案、安全检查档案、定期检查档案等。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检查档案内容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包括检查计划、检查记录、检查报告、整改通知、复查记录等相关文件资料。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406" r="22406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检查档案的分类和内容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建立流程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明确建立检查档案的责任人、时间节点和具体要求，确保检查档案的完整性和准确性。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管理流程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制定检查档案的管理规定和流程，包括档案的收集、整理、归档、借阅、销毁等环节，确保检查档案的安全性和保密性。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检查档案的建立和管理流程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采用专门的档案柜或档案室进行保管，做好防火、防盗、防潮等防护措施，确保检查档案的安全性和完整性。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保管措施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建立检查档案查询系统或电子档案库，方便相关人员随时查询和利用检查档案，提高工作效率和决策水平。同时，定期对检查档案进行分析和挖掘，发现问题和规律，为改进管理和优化检查提供参考。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利用方式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检查档案的保管和利用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https://d.book118.com/246134223005010041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2024-09-07T16:57:48.228</cp:lastPrinted>
  <dcterms:created xsi:type="dcterms:W3CDTF">2024-09-07T08:57:48Z</dcterms:created>
  <dcterms:modified xsi:type="dcterms:W3CDTF">2024-09-07T08:57:50Z</dcterms:modified>
</cp:coreProperties>
</file>