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F7E694-C8A1-498B-A41C-078CB14E5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63CC71-D648-4780-9F43-50DCB75C3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BC4DE-01CA-4D36-86FF-C09082ECF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85C8BC-54E8-49B8-A961-FFC7D6589C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B99AB1-A638-4321-A78B-DB985BB02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CD3797-A6BB-459C-9EA2-AB2EFBD07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CDD672-DB0F-420E-B12E-2E530C0A26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18F81D-377C-480A-BC95-E66431506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8CDCC0-729E-4366-AC63-3A1216769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611D59-6D49-413B-8AD0-28538B642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B2B542-9D46-4A07-B4BE-7CD655FDC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13523215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外商投资企业和外国企业所得税课件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外商投资企业和外国企业所得税概述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外商投资企业和外国企业所得税的征收管理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外商投资企业和外国企业所得税的优惠政策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外商投资企业和外国企业所得税的案例分析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外商投资企业和外国企业所得税的未来发展趋势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外商投资企业和外国企业所得税概述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外商投资企业和外国企业所得税，简称外企所得税，是指对外商投资企业和外国企业的所得征收的一种税。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外企所得税具有国际性、双重征税、税收优惠等特点，其目的是吸引外资、促进经济发展和技术进步。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634" b="1263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所得税的重要性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增加财政收入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所得税是政府财政收入的重要来源之一，对于国家经济的发展和公共服务的提供具有重要作用。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调节收入分配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所得税可以通过累进税率等制度设计，调节高收入群体的收入，缩小贫富差距。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促进公平竞争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对外商投资企业和外国企业征收所得税，可以避免双重征税和税收歧视，促进公平竞争和市场经济的发展。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所得税的历史可以追溯到19世纪，但直到20世纪初才开始在各国广泛实施。中国的外企所得税制度是在改革开放后逐步建立和完善起来的。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国际合作与协调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随着经济全球化的加速，各国所得税制度的国际合作与协调成为重要议题。国际税收协定、税收天堂、税收透明度等议题逐渐成为国际税收领域的热点。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未来发展趋势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未来，随着科技的发展和数字化经济的崛起，所得税制度将面临新的挑战和机遇。如何应对数字经济带来的税收挑战、如何构建更加公平和可持续的税收制度，将是未来外企所得税发展的重要课题。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所得税的历史与发展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外商投资企业和外国企业所得税的征收管理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外商投资企业和外国企业在中国境内的所得，包括但不限于利润、利息、租金、特许权使用费等。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在中国境内有应税所得的外商投资企业和外国企业，以及取得应税所得的个人。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征收范围与对象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征收对象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征收范围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750" r="13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外商投资企业和外国企业所得税采用按年征收、按季预缴的方式。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征收方式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根据企业应纳税所得额的大小，分别采用比例税率和超额累进税率。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征收标准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征收方式与标准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https://d.book118.com/246135232152010031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2024-08-30T08:44:37.425</cp:lastPrinted>
  <dcterms:created xsi:type="dcterms:W3CDTF">2024-08-30T00:44:37Z</dcterms:created>
  <dcterms:modified xsi:type="dcterms:W3CDTF">2024-08-30T00:44:39Z</dcterms:modified>
</cp:coreProperties>
</file>