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DB779C8-4951-4AFB-A41A-62DD8B1C0BD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5D1CB-4E7E-4564-9360-2F15063D1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632E8-A447-4771-84C6-35ACDA43E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9440B-B52C-4A03-ABD6-053B5887D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102BE-B063-4250-909C-C176ADE01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387AD1-0E0B-476B-BDE5-F4BBDC5D1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220F30-C766-426C-ABAD-F9397940C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1371BE-ACF6-4692-B3EE-4AEBA94C3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D8EF0-E79E-4DE4-97EB-FEE548255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09998-D837-4CEE-89CC-CEF1B4420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57350-7D99-4F57-9E23-15EC21597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F77D0-E28B-4B19-8E90-7C981E4D4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8C14A09-30BA-4DAA-8ECF-FC4421F38B8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07B8890-57E2-4738-97FB-BABE3D91AB1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4002305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智慧城市的韧性与可持续发展路径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智慧城市的定义与特点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智慧城市的韧性建设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智慧城市的可持续发展路径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智慧城市的社会影响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智慧城市的定义与特点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https://d.book118.com/246140023054010103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智慧城市的韧性与可持续发展路径</vt:lpstr>
      <vt:lpstr>目录</vt:lpstr>
      <vt:lpstr>第1章 智慧城市的定义与特点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2024-09-28T13:54:32.583</cp:lastPrinted>
  <dcterms:created xsi:type="dcterms:W3CDTF">2024-09-28T05:54:32Z</dcterms:created>
  <dcterms:modified xsi:type="dcterms:W3CDTF">2024-09-28T05:54:34Z</dcterms:modified>
</cp:coreProperties>
</file>