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5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372FD-8972-47BA-A29B-6DB8A209F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CBE5E-5FC6-453B-9FFF-10F105099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CCEFA-C13F-46E4-9417-200D33F31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8B10F-B387-4AF6-94F9-435C29987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DFC328-A979-4399-BDB0-4CD605CA8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89B6FC-6D38-43F6-8218-7A9D77EB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D8E6F0-6A95-4CEA-B6C5-8B897B3F4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65D30-562E-4547-82A6-DD6675A66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D1D6B-D752-4CE1-A70B-B9AC59E0B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04E39-2FCB-40DD-87FC-799B508A9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4C6CE-E4C2-41D7-BA2A-EAECEA526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49" r:id="rId2"/>
    <p:sldLayoutId id="2147484250" r:id="rId3"/>
    <p:sldLayoutId id="2147484251" r:id="rId4"/>
    <p:sldLayoutId id="2147484252" r:id="rId5"/>
    <p:sldLayoutId id="2147484253" r:id="rId6"/>
    <p:sldLayoutId id="2147484254" r:id="rId7"/>
    <p:sldLayoutId id="2147484255" r:id="rId8"/>
    <p:sldLayoutId id="2147484256" r:id="rId9"/>
    <p:sldLayoutId id="2147484257" r:id="rId10"/>
    <p:sldLayoutId id="214748425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40023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三年级下册语文课件13·花钟8张ppt部编版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课件介绍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花钟概念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教学重点与难点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https://d.book118.com/246140023121010034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三年级下册语文课件13·花钟8张ppt部编版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2024-09-03T17:31:27.574</cp:lastPrinted>
  <dcterms:created xsi:type="dcterms:W3CDTF">2024-09-03T09:31:27Z</dcterms:created>
  <dcterms:modified xsi:type="dcterms:W3CDTF">2024-09-03T09:31:29Z</dcterms:modified>
</cp:coreProperties>
</file>