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7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74254-2B9B-4FE7-B2B8-5F5C67F26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D363B-EBB4-4A52-834D-3E14A682F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99CA6-B539-4232-AF35-5E9A75002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7D0C0-BA4C-48DD-8E90-ADC1326A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5E81B-1C24-467B-A02C-C6491C2B7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D39194-7000-4603-BE81-3C171FB03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87552D-1FAE-40B5-927F-C8204F57A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24656-343D-44AF-B742-587C9BCF6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14189-4A12-4509-B4FE-DC2C0CB1F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47C73-77DB-4521-B8DF-E4F423CCC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DC168-506B-418D-9F5F-73D1F180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167" r:id="rId2"/>
    <p:sldLayoutId id="2147489168" r:id="rId3"/>
    <p:sldLayoutId id="2147489169" r:id="rId4"/>
    <p:sldLayoutId id="2147489170" r:id="rId5"/>
    <p:sldLayoutId id="2147489171" r:id="rId6"/>
    <p:sldLayoutId id="2147489172" r:id="rId7"/>
    <p:sldLayoutId id="2147489173" r:id="rId8"/>
    <p:sldLayoutId id="2147489174" r:id="rId9"/>
    <p:sldLayoutId id="2147489175" r:id="rId10"/>
    <p:sldLayoutId id="21474891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421031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团队协作打造高效库房模式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团队协作在库房管理中的重要性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高效库房模式的构建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团队协作的实际应用和效果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库房主管在团队协作中的作用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总结与展望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团队协作在库房管理中的重要性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团队协作的定义和作用</a:t>
            </a:r>
            <a:endParaRPr lang="zh-CN" altLang="en-US"/>
          </a:p>
        </p:txBody>
      </p:sp>
      <p:sp>
        <p:nvSpPr>
          <p:cNvPr id="1048964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5000"/>
          </a:bodyPr>
          <a:lstStyle/>
          <a:p>
            <a:r>
              <a:rPr lang="zh-CN" altLang="en-US"/>
              <a:t>团队协作的定义：指团队成员为了共同的目标，相互支持、协作、配合，共同努力完成任务的过程。</a:t>
            </a:r>
            <a:endParaRPr lang="zh-CN" altLang="en-US"/>
          </a:p>
          <a:p>
            <a:r>
              <a:rPr lang="zh-CN" altLang="en-US"/>
              <a:t>团队协作在库房管理中的作用： * 提高工作效率：团队成员之间相互配合，可以更快速、更准确地完成各项工作任务，提高整体工作效率。 * 降低成本：团队协作可以减少人员浪费，合理分配资源，降低人力、物力和财力的成本。 * 增强凝聚力：团队协作可以增强团队成员之间的信任和默契，提高团队的凝聚力和向心力。 * 提高质量：团队协作可以促进团队成员之间的交流和沟通，及时发现和解决问题，提高工作质量。</a:t>
            </a:r>
            <a:endParaRPr lang="zh-CN" altLang="en-US"/>
          </a:p>
          <a:p>
            <a:pPr lvl="1"/>
            <a:r>
              <a:rPr lang="zh-CN" altLang="en-US"/>
              <a:t>* 提高工作效率：团队成员之间相互配合，可以更快速、更准确地完成各项工作任务，提高整体工作效率。</a:t>
            </a:r>
            <a:endParaRPr lang="zh-CN" altLang="en-US"/>
          </a:p>
          <a:p>
            <a:pPr lvl="1"/>
            <a:r>
              <a:rPr lang="zh-CN" altLang="en-US"/>
              <a:t>* 降低成本：团队协作可以减少人员浪费，合理分配资源，降低人力、物力和财力的成本。</a:t>
            </a:r>
            <a:endParaRPr lang="zh-CN" altLang="en-US"/>
          </a:p>
          <a:p>
            <a:pPr lvl="1"/>
            <a:r>
              <a:rPr lang="zh-CN" altLang="en-US"/>
              <a:t>* 增强凝聚力：团队协作可以增强团队成员之间的信任和默契，提高团队的凝聚力和向心力。</a:t>
            </a:r>
            <a:endParaRPr lang="zh-CN" altLang="en-US"/>
          </a:p>
          <a:p>
            <a:pPr lvl="1"/>
            <a:r>
              <a:rPr lang="zh-CN" altLang="en-US"/>
              <a:t>* 提高质量：团队协作可以促进团队成员之间的交流和沟通，及时发现和解决问题，提高工作质量。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库房管理中团队协作的必要性</a:t>
            </a:r>
            <a:endParaRPr lang="zh-CN" altLang="en-US"/>
          </a:p>
        </p:txBody>
      </p:sp>
      <p:sp>
        <p:nvSpPr>
          <p:cNvPr id="10490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增强沟通能力：团队协作需要良好的沟通，可以提高团队成员的沟通能力。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提高工作效率：团队协作能够充分发挥每个人的优势，提高整体工作效率。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降低出错率：多人协作可以互相监督，减少出错率，提高工作质量。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促进创新：多人协作可以集思广益，激发创新思维，探索更好的工作方法。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团队协作对提高库房效率的影响</a:t>
            </a:r>
            <a:endParaRPr lang="zh-CN" altLang="en-US"/>
          </a:p>
        </p:txBody>
      </p:sp>
      <p:sp>
        <p:nvSpPr>
          <p:cNvPr id="10490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沟通协调：保持良好沟通，及时解决问题，确保工作顺利进行。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合理分工：根据员工特长进行任务分配，提高工作效率。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互相监督：员工之间相互监督，减少错误率，提高工作质量。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共同成长：团队协作有利于员工之间的知识共享和技能互补，提升团队整体水平。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高效库房模式的构建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合理分工与明确职责</a:t>
            </a:r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合理分工：根据员工技能和特长分配任务，最大化发挥个人优势。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明确职责：确保每个员工清楚自己的工作内容和职责，避免工作重叠或遗漏。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培训与发展：定期为员工提供相关技能培训，提升团队整体能力。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沟通与协作：鼓励团队成员之间的有效沟通，共同解决问题，提高工作效率。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优化流程与规范操作</a:t>
            </a:r>
            <a:endParaRPr lang="zh-CN" altLang="en-US"/>
          </a:p>
        </p:txBody>
      </p:sp>
      <p:sp>
        <p:nvSpPr>
          <p:cNvPr id="10492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制定明确的操作流程和规范，确保员工清楚自己的职责和操作要求。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加强员工培训，确保他们能够熟练掌握操作流程和规范。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建立有效的监控和反馈机制，及时发现和解决操作中存在的问题。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定期对流程进行评估和优化，以适应业务发展和提高工作效率。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引入现代化管理手段和技术</a:t>
            </a:r>
            <a:endParaRPr lang="zh-CN" altLang="en-US"/>
          </a:p>
        </p:txBody>
      </p:sp>
      <p:sp>
        <p:nvSpPr>
          <p:cNvPr id="10492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采用自动化设备，提高仓库作业效率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利用信息系统，实现库存实时更新和数据共享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采用条形码或RFID技术，实现物品快速识别和跟踪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引入精益管理理念，持续改进仓库管理流程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建立高效的沟通机制和反馈机制</a:t>
            </a:r>
            <a:endParaRPr lang="zh-CN" altLang="en-US"/>
          </a:p>
        </p:txBody>
      </p:sp>
      <p:sp>
        <p:nvSpPr>
          <p:cNvPr id="104935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反馈机制：鼓励团队成员提出意见和建议，及时调整和改进工作流程，确保团队目标顺利实现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沟通机制：明确团队成员的职责和任务，定期召开会议，及时分享进展和问题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沟通渠道：利用现代通讯工具，如即时通讯软件、电子邮件等，保持信息畅通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反馈态度：积极倾听团队成员的意见，尊重他们的观点，共同解决问题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团队协作的实际应用和效果</a:t>
            </a:r>
            <a:endParaRPr lang="zh-CN" altLang="en-US"/>
          </a:p>
        </p:txBody>
      </p:sp>
      <p:sp>
        <p:nvSpPr>
          <p:cNvPr id="10494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https://d.book118.com/246142103130010045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宋体</vt:lpstr>
      <vt:lpstr>Office Theme</vt:lpstr>
      <vt:lpstr>团队协作打造高效库房模式</vt:lpstr>
      <vt:lpstr>目录</vt:lpstr>
      <vt:lpstr>添加章节标题</vt:lpstr>
      <vt:lpstr>团队协作在库房管理中的重要性</vt:lpstr>
      <vt:lpstr>团队协作的定义和作用</vt:lpstr>
      <vt:lpstr>库房管理中团队协作的必要性</vt:lpstr>
      <vt:lpstr>团队协作对提高库房效率的影响</vt:lpstr>
      <vt:lpstr>高效库房模式的构建</vt:lpstr>
      <vt:lpstr>合理分工与明确职责</vt:lpstr>
      <vt:lpstr>优化流程与规范操作</vt:lpstr>
      <vt:lpstr>引入现代化管理手段和技术</vt:lpstr>
      <vt:lpstr>建立高效的沟通机制和反馈机制</vt:lpstr>
      <vt:lpstr>团队协作的实际应用和效果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2024-09-14T07:46:25.424</cp:lastPrinted>
  <dcterms:created xsi:type="dcterms:W3CDTF">2024-09-13T23:46:25Z</dcterms:created>
  <dcterms:modified xsi:type="dcterms:W3CDTF">2024-09-13T23:46:27Z</dcterms:modified>
</cp:coreProperties>
</file>