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DDB39-4ACD-4B23-8CBE-827887F68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50E1A-9894-4EC1-B82D-2051AFCFC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4D7AF-F0C7-4360-A6BC-C9CD3433A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85A4A-9F34-4CE3-9DE7-DF7E1B45B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1A4D7-64FF-472B-8D84-161D1C27F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6DFAAD-19EF-4510-A0CC-478D23F08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6C3598-913C-48B4-B931-89C6080C4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21C55-EAD1-4DFF-A5D9-E2EB16E1D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E1533-3CC9-409D-A05B-9DC408D9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3FA5A-8F7D-44DD-B757-83E234E3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54E3E-9897-463F-A4E5-49660ECEB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421410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校实验室工作的思考与实践课件\n## 1.高校实验室工作的重要性及挑战\n### 1.1高校实验室在科研与教学中的角色\n### 1.2高校实验室面临的挑战与问题\n### 1.3实验室工作对培养学生能力的影响\n## 2.实验室管理的创新与探索\n### 2.1实验室管理模式的创新与实践\n### 2.2实验室资源共享与优化配置\n### 2.3实验室安全与环保管理的实践与经验\n## 3.实验室团队建设与人才培养\n### 3.1实验室团队建设的策略与方法\n### 3.2实验室人才培养与激励机制\n### 3.3实验室团队文化与核心价值观的塑造\n## 4.实验室项目与成果转化的探讨\n### 4.1实验室科研项目的设计与实施\n### 4.2实验室成果的转化与推广\n### 4.3实验室与企业合作模式与实践\n## 5.实验室可持续发展的思路与举措\n### 5.1实验室可持续发展的理念与目标\n### 5.2实验室资源配置与效益评估\n### 5.3实验室未来发展方向与战略规划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高校实验室工作的思考与实践课件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高校实验室工作的重要性及挑战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高校实验室是科研工作的重要场所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提供先进的实验设备和条件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支持教师和研究人员进行科学研究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促进科研成果的产生和转化</a:t>
                </a:r>
                <a:endParaRPr/>
              </a:p>
            </p:txBody>
          </p:sp>
          <p:sp>
            <p:nvSpPr>
              <p:cNvPr id="17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高校实验室是教学实践的重要基地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提供实践教学和学生实验的场所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培养学生的实践能力和创新精神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提高教学质量，培养优秀人才</a:t>
                </a:r>
                <a:endParaRPr/>
              </a:p>
            </p:txBody>
          </p:sp>
          <p:sp>
            <p:nvSpPr>
              <p:cNvPr id="17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高校实验室是产学研结合的重要桥梁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与企业合作开展科研项目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为企业提供技术支持和人才培养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促进产学研一体化发展</a:t>
                </a:r>
                <a:endParaRPr/>
              </a:p>
            </p:txBody>
          </p:sp>
          <p:sp>
            <p:nvSpPr>
              <p:cNvPr id="18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高校实验室在科研与教学中的角色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实验室硬件设施不足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实验设备陈旧，更新换代慢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实验室空间有限，难以满足需求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实验室建设资金投入不足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实验室管理水平不高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实验室管理制度不完善，执行力不强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实验室资源共享不足，利用率低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实验室安全与环保管理存在隐患</a:t>
                </a:r>
                <a:endParaRPr/>
              </a:p>
            </p:txBody>
          </p:sp>
        </p:grpSp>
        <p:grpSp>
          <p:nvGrpSpPr>
            <p:cNvPr id="1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实验室人才培养不足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实验室师资力量薄弱，队伍建设滞后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实验室人才培养体系不完善，激励机制不健全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实验室人才流动性强，稳定性差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高校实验室面临的挑战与问题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实验室工作培养学生的实践能力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提供丰富的实验项目和实践机会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培养学生的动手能力和解决问题的能力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提高学生的实践技能和综合素质</a:t>
                </a:r>
                <a:endParaRPr/>
              </a:p>
            </p:txBody>
          </p:sp>
        </p:grpSp>
        <p:grpSp>
          <p:nvGrpSpPr>
            <p:cNvPr id="2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实验室工作培养学生的创新能力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鼓励学生参与科研项目和创新创业活动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培养学生的创新思维和创新能力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提高学生的学术水平和科研能力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实验室工作培养学生的团队协作能力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提供团队协作的实验环境和项目机会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培养学生的沟通能力和协作精神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提高学生的团队意识和团队精神</a:t>
                </a:r>
                <a:endParaRPr/>
              </a:p>
            </p:txBody>
          </p:sp>
        </p:grpSp>
      </p:grpSp>
      <p:pic>
        <p:nvPicPr>
          <p:cNvPr id="2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实验室工作对培养学生能力的影响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实验室管理的创新与探索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引入企业管理理念，提高实验室管理水平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采用企业化的管理模式和运行机制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引入绩效考核和激励机制，提高实验室效益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加强实验室文化建设，提升实验室凝聚力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实施实验室信息化管理，提高实验室工作效率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建立实验室信息化管理平台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实现实验室资源的网络化共享和优化配置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提高实验室管理水平和决策能力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探索实验室国际化管理，提升实验室影响力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加强与国际实验室的合作与交流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引进国际先进的实验室管理理念和经验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提高实验室的国际竞争力和影响力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实验室管理模式的创新与实践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构建实验室资源共享信息系统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实现实验室资源的共建共享和优化配置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提高实验室资源利用率和效益</a:t>
                </a:r>
                <a:endParaRPr/>
              </a:p>
            </p:txBody>
          </p:sp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建立实验室资源共享平台，提高资源利用率</a:t>
                </a:r>
                <a:endParaRPr/>
              </a:p>
            </p:txBody>
          </p:sp>
        </p:grpSp>
        <p:grpSp>
          <p:nvGrpSpPr>
            <p:cNvPr id="24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制定实验室资源配置标准和管理办法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根据科研和教学需求，合理分配实验室资源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保障实验室资源的有效利用和可持续发展</a:t>
                </a:r>
                <a:endParaRPr/>
              </a:p>
            </p:txBody>
          </p:sp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优化实验室资源配置，满足科研和教学需求</a:t>
                </a:r>
                <a:endParaRPr/>
              </a:p>
            </p:txBody>
          </p:sp>
        </p:grpSp>
        <p:grpSp>
          <p:nvGrpSpPr>
            <p:cNvPr id="24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建立实验室资源安全管理制度和应急预案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加强实验室资源的安全检查和隐患排除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提高实验室资源的安全性和可靠性</a:t>
                </a:r>
                <a:endParaRPr/>
              </a:p>
            </p:txBody>
          </p:sp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加强实验室资源安全管理，确保实验室安全</a:t>
                </a:r>
                <a:endParaRPr/>
              </a:p>
            </p:txBody>
          </p:sp>
        </p:grpSp>
      </p:grpSp>
      <p:pic>
        <p:nvPicPr>
          <p:cNvPr id="24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实验室资源共享与优化配置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加强实验室安全管理，防范安全事故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制定实验室安全管理制度和操作规程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加强实验室安全培训和安全教育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提高实验室安全意识和安全技能</a:t>
                </a:r>
                <a:endParaRPr/>
              </a:p>
            </p:txBody>
          </p:sp>
          <p:sp>
            <p:nvSpPr>
              <p:cNvPr id="25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加强实验室环保管理，减少环境污染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制定实验室环保管理制度和应急预案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加强实验室废弃物的处理和回收利用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提高实验室环保意识和环保水平</a:t>
                </a:r>
                <a:endParaRPr/>
              </a:p>
            </p:txBody>
          </p:sp>
          <p:sp>
            <p:nvSpPr>
              <p:cNvPr id="26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探索实验室安全与环保管理的创新模式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采用先进的实验室安全管理技术和手段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建立实验室安全与环保管理长效机制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提高实验室安全与环保管理水平</a:t>
                </a:r>
                <a:endParaRPr/>
              </a:p>
            </p:txBody>
          </p:sp>
          <p:sp>
            <p:nvSpPr>
              <p:cNvPr id="26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实验室安全与环保管理的实践与经验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实验室团队建设与人才培养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加强实验室师资队伍建设，提高师资水平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引进和培养高水平的实验室教师和科研人员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加强实验室师资培训和学术交流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提高实验室师资水平和学术影响力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优化实验室团队结构，提升团队实力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构建多学科交叉的实验室团队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加强实验室团队建设和管理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提高实验室团队的创新能力和实践能力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建立实验室团队激励机制，提高团队凝聚力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制定实验室团队激励政策和措施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加强对实验室团队的成绩认可和奖励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提高实验室团队的凝聚力和执行力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实验室团队建设的策略与方法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https://d.book118.com/246142141042010053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高校实验室工作的思考与实践课件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2024-09-19T22:10:22.245</cp:lastPrinted>
  <dcterms:created xsi:type="dcterms:W3CDTF">2024-09-19T14:10:22Z</dcterms:created>
  <dcterms:modified xsi:type="dcterms:W3CDTF">2024-09-19T14:10:24Z</dcterms:modified>
</cp:coreProperties>
</file>