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1AFE6F-3844-4855-9FB3-C4A7635F9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F7EFC-A124-4DF8-A42E-0F41B2203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EA4B19-E193-47B6-988D-C1E1D40807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DDE620-A244-4AEF-BD8C-291002A0A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2DB915-8B22-4FBB-80A9-1447597E9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9541CC-5FBF-48A6-A7C4-792B24558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2ED5EA-6EFF-434A-9AF2-00590BCE6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0F113D-7E25-49A2-8FAB-9ACA5F568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D45826-F928-4E2B-BCCE-D2E25DFE4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3BEEB1-E9E9-4C64-B1E3-6870C67C1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29CF26-547C-46C1-907D-7D9424EC4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14221501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解决新能源汽车行业面临的发展瓶颈与挑战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新能源汽车行业现状及发展趋势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新能源汽车行业面临的主要瓶颈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新能源汽车行业面临的主要挑战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解决新能源汽车行业发展瓶颈的对策与建议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新能源汽车行业未来发展方向与趋势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新能源汽车行业现状及发展趋势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近年来，新能源汽车市场规模持续扩大，全球新能源汽车销量和渗透率不断提升。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随着消费者对环保和节能的日益关注，以及政府对新能源汽车产业的扶持力度加大，新能源汽车市场增长速度显著加快。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增长速度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市场规模与增长速度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产业链结构及主要参与者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新能源汽车产业链包括原材料供应、零部件制造、整车生产、销售与售后服务等环节。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产业链上下游企业众多，包括电池、电机、电控等核心零部件供应商，以及整车生产企业、充电设施建设运营商等。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各国政府纷纷出台政策扶持新能源汽车产业发展，如购车补贴、税收减免、充电设施建设等。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政府支持力度不断加大，同时引导社会资本进入新能源汽车领域，推动产业创新和发展。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政策环境及支持力度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支持力度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62" b="26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10" b="161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随着电池技术、电机技术、智能驾驶技术等不断创新，新能源汽车的性能将不断提升，成本将进一步降低。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市场拓展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新兴市场将成为新能源汽车的重要增长点，同时共享出行、智能网联等新模式将推动新能源汽车市场的拓展和变革。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绿色低碳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新能源汽车将与可再生能源、智能电网等融合发展，推动交通领域的绿色低碳转型。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新能源汽车行业面临的主要瓶颈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当前电池技术仍面临能量密度、充电速度、寿命和成本等方面的挑战。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电池技术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电机与电控技术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自动驾驶技术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7" b="1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电机和电控系统的效率、可靠性和成本仍需进一步优化。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自动驾驶技术的成熟度和安全性有待提高，以满足未来智能交通系统的需求。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技术瓶颈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充电设施不足，分布不均，且充电速度较慢，影响了新能源汽车的便捷性。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9092" r="190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充电设施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现有电网基础设施难以满足大规模新能源汽车充电需求，需要进行升级和扩容。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电网基础设施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氢能源汽车的发展受限于氢气的储存、运输和加注基础设施建设不足。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氢能源基础设施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基础设施瓶颈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消费者对新能源汽车的认知度和接受度有待提高，需要加强宣传和教育。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消费者认知度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新能源汽车相对于传统汽车价格较高，影响了部分消费者的购买意愿。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产品价格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292" r="82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新能源汽车的续航里程相对较短，容易引发消费者的焦虑情绪。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续航里程焦虑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市场接受度瓶颈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法规标准体系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新能源汽车法规标准体系尚不完善，需要进一步完善相关法规和标准，保障行业健康发展。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国际合作与政策协调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新能源汽车行业需要加强国际合作和政策协调，共同应对全球性的挑战和问题。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政策扶持力度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政府对新能源汽车行业的扶持力度和政策稳定性需要加强，以吸引更多投资和企业参与。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875" r="10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政策法规瓶颈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新能源汽车行业面临的主要挑战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随着新能源汽车市场的不断扩大，传统汽车厂商纷纷加速向新能源汽车领域转型，加剧了市场竞争。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传统汽车厂商加速转型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新兴的新能源汽车品牌不断涌现，它们具有创新性强、灵活性高等特点，对传统汽车厂商形成了较大威胁。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新兴品牌不断涌现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为了争夺市场份额，不少新能源汽车厂商采取了价格战策略，导致行业整体利润率下降。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价格战愈演愈烈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市场竞争日益激烈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https://d.book118.com/246142215011010050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2024-09-15T03:56:55.198</cp:lastPrinted>
  <dcterms:created xsi:type="dcterms:W3CDTF">2024-09-14T19:56:55Z</dcterms:created>
  <dcterms:modified xsi:type="dcterms:W3CDTF">2024-09-14T19:56:57Z</dcterms:modified>
</cp:coreProperties>
</file>