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51265-D432-46A0-AE42-97125A2BC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44178-E842-4AD5-A032-DA3B516DA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6C5EC-2A88-46FE-9842-1A79260ED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2E26F8-FB86-4848-B36B-6F980F7E4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83526B-9BDC-4250-AE59-921715C69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FA15AF-D34A-40F2-9693-27A34F342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220ADF-6B16-41BF-8716-4B6BC3BAD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3752C-00B7-40BE-99F4-26EDA7BF3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55543-EEF4-4306-8E02-41F2FD462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41660-BA46-4DCF-BE53-3DB6E1C7D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80510-0CC5-4AA5-92D0-8943D226A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430312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采购管理程序与日报表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2023-12-29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采购管理程序概述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采购计划与预算编制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采购执行与监控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采购日报表的编制与分析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采购成本控制与优化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采购风险管理与应对策略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采购管理程序概述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480" b="16480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确保采购活动遵循公司政策和法律法规，提高采购透明度和合规性。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简化采购流程，提高采购效率，降低采购成本。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确保采购物品的质量、数量和交货期符合公司要求，保障生产运营的顺利进行。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规范采购行为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优化采购流程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保障供应安全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采购管理程序的目的和意义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适用于公司所有采购活动，包括原材料、零部件、设备、服务等的采购。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公司内部所有参与采购活动的员工，包括采购部门、需求部门、财务部门等。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采购管理程序的范围和适用对象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采购申请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需求部门提出采购申请，明确采购物品的名称、规格、数量、预算等。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采购部门根据采购申请，选择合适的供应商，进行询价、比价和谈判。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采购部门与供应商签订采购合同，明确双方的权利和义务。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采购执行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供应商按照合同约定，提供采购物品，采购部门负责验收和入库。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采购结算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财务部门根据采购合同和验收结果，进行采购结算和付款。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采购评估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采购部门定期对供应商进行评估，确保供应商的质量和交货期符合要求。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采购管理程序的主要内容和流程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采购计划与预算编制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根据企业生产经营计划和市场需求，对所需物资的品种、规格、数量、质量等进行详细分析。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了解市场供应情况，掌握市场价格动态和供应商信息，为采购决策提供依据。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根据需求分析和市场调研结果，制定相应的采购策略，包括采购方式、采购时间、采购价格等。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确定采购策略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采购需求的确定和分析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采购计划的编制和审批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编制采购计划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根据采购需求和策略，编制详细的采购计划，包括采购物品清单、采购时间表、预算等。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计划审批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采购计划需经过相关部门审批，确保计划合理、可行，符合企业整体战略和预算要求。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在采购计划实施过程中，如遇市场变化或需求变更等情况，需及时调整采购计划，确保采购活动的顺利进行。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根据采购计划和历史数据，制定详细的采购预算，包括物品价格、运输费用、关税等各项支出。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预算审批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采购预算需经过财务等相关部门审批，确保预算合理、准确。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预算执行与调整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在采购过程中，需严格按照预算执行采购活动，如遇预算超支或节余等情况，需及时调整预算并重新审批。同时，要密切关注市场动态和供应商情况，及时调整采购策略和预算。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采购预算的制定和调整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信息来源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通过市场调查、专业展会、网络搜索等方式收集潜在供应商的信息。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包括供应商的基本信息（如公司名称、地址、联系方式等）、产品/服务信息（如产品种类、质量、价格等）、生产能力信息（如设备、技术、人员等）以及合作条件信息（如交货期、付款方式、售后服务等）。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信息整理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将收集到的信息进行分类整理，建立供应商信息库，方便后续的评估和选择工作。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供应商信息的收集和整理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核实供应商提供的相关证照和资质文件，确保其具备合法的经营资格和必要的生产/服务能力。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资格审查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制定供应商评估标准，包括质量、价格、交货期、服务等方面，对每个方面进行量化和权重分配。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对重要或复杂的采购项目，组织专业人员对供应商进行现场考察，了解其实际生产/服务能力和管理水平。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现场考察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供应商资格的审查和评估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与选定的供应商进行商务谈判，明确采购需求、价格、交货期等合作条件，并签订合同。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根据评估结果，采用综合评分法、最低投标价法等方法对供应商进行选择。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建立供应商档案，定期对供应商进行评估和审计，确保其持续满足采购需求，并在必要时进行调整和优化。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供应商的选择和确定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采购执行与监控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https://d.book118.com/246143031223010034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2024-09-04T08:47:38.740</cp:lastPrinted>
  <dcterms:created xsi:type="dcterms:W3CDTF">2024-09-04T00:47:38Z</dcterms:created>
  <dcterms:modified xsi:type="dcterms:W3CDTF">2024-09-04T00:47:40Z</dcterms:modified>
</cp:coreProperties>
</file>