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EB88C-FEFF-408B-A6F1-EC3D8218A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CF538-C52B-43E6-843A-C864E09B8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32627-2A7F-407D-838C-5F6CC896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E3693-D1F0-468D-A588-BD95F97D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ECA9D2-F63D-432D-A240-7BC88E8A5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C0A9B-461F-469A-8DDD-8E6EB0BE5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C898A-087E-41F7-B6CD-FB16CAAA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8DD83-333E-4ADA-B10B-604A0B83B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83E18-C6FC-4208-9274-2F333423F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42885-F195-4838-8A0E-1DAB5DB76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4A3AD-9B6B-4437-BCDD-C29261A3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5015013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个人校本培训心得体会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培训感悟与思考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随着教育改革的不断深入，对教师的要求也越来越高，为了更好地适应工作需求，我参加了个人校本培训。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我希望通过培训提升自己的教育教学能力，为未来的职业发展打下坚实的基础。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通过培训，我期望能够掌握更多先进的教育教学理念和方法，提高自己的教育教学水平。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提高教育教学水平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促进专业成长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培训过程中，我期望能够通过实践操作，增强自己的实践能力，更好地应对工作中的挑战。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我希望通过培训，能够促进自己的专业成长，提升自己的综合素质和竞争力。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针对学校的教育教学需求，设置了与学科教学紧密相关的课程，有助于解决教学中的实际问题。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课程针对性强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涵盖了教育理论、教学方法、教育技术等多个领域，有助于提升教师的综合素质。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课程覆盖面广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课程内容的深度和难度适中，既不过于简单也不过于复杂，符合教师的实际需求。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课程深度适宜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培训方式与特色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案例分析与实践结合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培训过程中注重案例分析，通过分析典型案例来提升教师的实际操作能力。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互动与讨论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培训过程中鼓励教师之间的互动与讨论，有助于激发教师的思考和创造力。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专家指导与反思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培训过程中有专家指导，同时要求教师进行自我反思，有助于提升教师的教学水平。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https://d.book118.com/246150150132010103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2024-09-28T21:43:45.675</cp:lastPrinted>
  <dcterms:created xsi:type="dcterms:W3CDTF">2024-09-28T13:43:45Z</dcterms:created>
  <dcterms:modified xsi:type="dcterms:W3CDTF">2024-09-28T13:43:47Z</dcterms:modified>
</cp:coreProperties>
</file>