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871851-DC4A-48F3-807C-2E64CABE07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EB9447-9BB8-4341-9B44-5D5BC2ED08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D1C922-B3F6-4434-9FD3-221EBC12CE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D175B6-60BC-4BC2-BE3B-08D0096C1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D5C01D9-5DF5-4B1A-91D0-6354D68C5A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142887-F1DB-4113-85FF-D6356A082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7F6097-7484-4E08-912A-DB1EAB458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766438-D0EF-4057-AA61-C3EE0DAA8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537EDD-FD5B-46E0-A814-3ACE32298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F9CECB-AF59-4BD5-BBEF-A7E10B4533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DEE8F2-E43D-48D9-B640-667B2A9EC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151155241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《光弹材料与模型》PPT课件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光弹材料简介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光弹效应原理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光弹模型建立与模拟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光弹材料实验研究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光弹材料的应用前景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光弹材料简介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光弹材料是一种特殊的材料，具有对光敏感的特性，能够在外界光的作用下产生形变或光学性质的变化。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弹材料是一种特殊的材料，其特点是能够在外界光的照射下产生形变或光学性质的变化。这种变化是由于光与物质的相互作用引起的，通常表现为折射率、散射、吸收等光学性质的变化。光弹材料的这种特性使其在光学、光电子学、光通信等领域具有广泛的应用前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光弹材料的定义与特性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光弹材料有多种分类方式，不同类型的材料具有不同的应用领域。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弹材料可以根据不同的分类标准进行分类，如根据材料成分、形变性质、应用领域等。其中，根据材料成分可以分为无机、有机和复合光弹材料；根据形变性质可以分为正光弹性和负光弹性材料；根据应用领域可以分为光学器件、图像处理、光子晶体等领域。这些不同类型的材料具有不同的特点和应用范围，为光弹材料的应用提供了广阔的空间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光弹材料的分类与应用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光弹材料的发展历程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光弹材料的发展经历了多个阶段，从最早的玻璃光学元件到现代的光子晶体和液晶显示技术，光弹材料的应用范围不断扩大。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弹材料的发展历程可以追溯到19世纪中叶，当时玻璃光学元件的应用是光弹材料的最早应用之一。随着科技的发展，光弹材料的应用范围不断扩大，从简单的光学元件到复杂的光子晶体和液晶显示技术，光弹材料的特性得到了更加广泛的应用。目前，光弹材料已经成为现代光学、光电子学和光通信领域的重要基础之一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光弹效应原理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653" b="465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6" b="289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光弹效应的物理机制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光的弹性效应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当光在某些特殊材料中传播时，由于材料内部应力的变化，光速会发生变化，导致光的传播方向发生改变。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应力与折射率的关系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材料的应力状态可以改变其折射率，从而影响光的传播。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光学双折射现象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当光在具有不同折射率的两部分材料中传播时，会发生光的分裂现象，形成两个相互垂直的折射光。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6396" r="639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耦合波方程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描述光在应力作用下传播的波动方程，用于求解光弹效应的详细过程。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标量模型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描述光在各向同性介质中的传播，适用于弱应力情况。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矢量模型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考虑光的偏振状态和传播方向，适用于强应力或各向异性介质。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光弹效应的数学模型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利用光弹效应检测材料内部的应力分布和缺陷。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光学检测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光学调制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光学器件设计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447" r="844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通过改变材料的应力状态，实现对光的调制和控制。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利用光弹效应设计新型的光学器件，如光弹调制器、光弹偏振器等。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光弹效应的应用实例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光弹模型建立与模拟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https://d.book118.com/246151155241010031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2024-08-30T18:39:32.911</cp:lastPrinted>
  <dcterms:created xsi:type="dcterms:W3CDTF">2024-08-30T10:39:32Z</dcterms:created>
  <dcterms:modified xsi:type="dcterms:W3CDTF">2024-08-30T10:39:34Z</dcterms:modified>
</cp:coreProperties>
</file>