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47EA02-62E0-47BE-9688-48DD83E023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50F11-5533-4870-A1A8-31A127D08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A3F65-237B-4453-BEE9-3FFEFC6B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F95AB-CD08-49B8-B54D-A7F660E05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00DDF-2130-4DC2-9952-426F00E4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213D5-A477-41DA-B30C-0D3558F38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47C14-F3EB-4823-8E8E-0DB2C552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6CBA8-177F-4CE9-9393-236211D1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7247B-B193-4BD7-A1DB-7D47CC5E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B382-8B9A-48F7-B4B8-13D75D2F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6A797-0F6B-4F3C-A21F-EF0427E9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0B8CA-DADE-4BF1-BBCB-B09FAEDB5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2915EB2-D743-4CDD-A9EA-173E277B684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103C53F-0004-4364-96E1-5763D8DD20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12301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糖尿病康复护理的效果与效能评价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糖尿病康复护理的概念和意义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糖尿病康复护理的内容与方法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糖尿病康复护理的效果评估方法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糖尿病康复护理的效能评价方法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糖尿病康复护理的效果与效能分析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糖尿病康复护理的概念和意义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糖尿病康复护理概述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糖尿病康复护理是一个综合性治疗计划，旨在通过营养指导、运动指导、药物治疗管理和血糖监测等措施，提高糖尿病患者的生活质量和健康状况。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糖尿病康复护理的内容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合理膳食安排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定制运动计划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用药规范指导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教授血糖监测方法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血糖监测和自我管理技能培训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多方位协作，综合治疗糖尿病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长期跟踪，持续改进护理效果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评估护理效果，并优化护理计划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糖尿病康复护理的原则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根据患者个体情况制定护理方案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糖尿病康复护理的评估方法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关注患者生活质量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生活质量评估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预防并发症发生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并发症发生评估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监测血糖控制情况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血糖控制评估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糖尿病康复护理的意义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改善患者生活状态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预防糖尿病并发症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降低并发症风险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有效控制疾病进展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减少医疗费用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患者自我护理意识提升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糖尿病康复护理的内容与方法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营养指导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定时进餐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饮食规律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高糖食物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饮食禁忌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碳水化合物与蛋白质比例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膳食搭配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运动频率和时长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3-5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每次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分钟以上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运动强度控制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达到心率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75%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最大值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能够交谈但有些困难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运动后的注意事项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补充水分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避免过量适度休息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运动指导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运动种类选择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有氧运动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力量训练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柔韧性训练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糖尿病药物种类繁多，包括降糖药物和胰岛素。药物的作用机理各异，需要根据患者的血糖情况和身体状况进行精准的剂量调整。同时，要密切关注药物可能带来的不良反应，及时调整治疗方案。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血糖监测和自我管理技能培训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空腹、餐后、睡前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血糖监测的频率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用血糖仪测量指尖血糖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药物使用、饮食控制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自我管理技能的培训内容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稳定血糖、预防并发症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自我管理技能的重要性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糖尿病管理的关键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糖尿病康复护理的关键在于综合治疗，包括饮食控制、运动指导、药物管理和血糖监测。通过有效的管理方法，可以控制病情，提高生活质量。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糖尿病康复护理的效果评估方法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生活质量评估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活质量评估在糖尿病康复护理中扮演重要角色，通过生活质量量表的应用，可以客观评价患者的生活状态。影响生活质量改善的因素包括饮食、运动等，评估的意义在于指导护理计划制定，但也存在局限性，如主观性较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https://d.book118.com/246151230122010102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糖尿病康复护理的效果与效能评价</vt:lpstr>
      <vt:lpstr>目录</vt:lpstr>
      <vt:lpstr>第1章 糖尿病康复护理的概念和意义</vt:lpstr>
      <vt:lpstr> </vt:lpstr>
      <vt:lpstr>糖尿病康复护理的内容</vt:lpstr>
      <vt:lpstr>糖尿病康复护理的原则</vt:lpstr>
      <vt:lpstr>糖尿病康复护理的评估方法</vt:lpstr>
      <vt:lpstr>糖尿病康复护理的意义</vt:lpstr>
      <vt:lpstr>第2章 糖尿病康复护理的内容与方法</vt:lpstr>
      <vt:lpstr>营养指导</vt:lpstr>
      <vt:lpstr>运动指导</vt:lpstr>
      <vt:lpstr>药物治疗管理</vt:lpstr>
      <vt:lpstr>血糖监测和自我管理技能培训</vt:lpstr>
      <vt:lpstr> </vt:lpstr>
      <vt:lpstr>第3章 糖尿病康复护理的效果评估方法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2024-09-27T08:19:26.612</cp:lastPrinted>
  <dcterms:created xsi:type="dcterms:W3CDTF">2024-09-27T00:19:26Z</dcterms:created>
  <dcterms:modified xsi:type="dcterms:W3CDTF">2024-09-27T00:19:28Z</dcterms:modified>
</cp:coreProperties>
</file>