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6D421-1C56-4ADB-8774-4DDA5D275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D414C-5529-44D6-80D5-A0B536D1F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B87A92-6604-42A8-BE3B-5327D9449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E9C738-0789-41E8-8749-5101C4BF8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955DEE-92A6-45D1-A462-7007E00BF6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0C88A2-ED81-4F24-945C-EF01270709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4F1A5-0DBA-4194-A0A9-30D28591BC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6962E5-4C36-4242-B5CF-092A98F0A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7F9D99-EE40-4788-B6E4-57D447167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C18FA6-502A-4FCE-B699-B120EDA36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33223-B95B-42B9-9F8E-758935918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5205323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防烟排烟通风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防烟排烟通风设备与设施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防烟排烟通风系统的运行与维护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防烟排烟通风系统的应用与发展趋势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防烟排烟通风系统概述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26" r="330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防烟排烟通风系统是一种用于控制建筑物内部空气流动，防止烟雾和有毒气体扩散的系统。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防烟排烟通风系统的主要功能包括提供新鲜空气、排除室内烟雾和有毒气体、保持室内空气质量良好。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防烟排烟通风系统通常由送风系统、排风系统、防烟系统、控制系统等部分组成。</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根据使用场所和功能需求，防烟排烟通风系统可分为自然通风系统和机械通风系统两大类。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系统组成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防烟排烟通风的重要性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在火灾等紧急情况下，防烟排烟通风系统能够迅速排除室内的烟雾和有毒气体，帮助被困人员逃生，并降低火灾对生命安全的威胁。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提高救援效率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良好的防烟排烟通风系统能够为救援人员提供清晰的视线和良好的空气环境，便于他们快速找到被困人员并实施救援。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减少财产损失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及时排除烟雾和有毒气体可以防止火势蔓延，降低火灾对建筑物和财产的破坏程度。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防烟排烟通风原理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利用室内外温度差产生的热压或风力作用产生的风压进行换气。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自然通风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180" r="918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机械通风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空气净化原理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通过安装风机等机械装置强制室内外空气交换。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通过过滤、吸附、离子化等方法去除空气中的污染物。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采用不燃材料和防火结构，阻止火势蔓延。</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阻隔火源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将建筑分隔成相对独立的区域，控制烟雾流动。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封闭空间</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安装烟雾报警器，及时发现火灾并启动应急措施。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报警系统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防烟原理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利用建筑内部和外部的温差产生烟囱效应，将烟雾排出室外。</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9167" r="191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自然排烟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通过排烟风机等机械装置强制将烟雾排出室外。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机械排烟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对排出的烟雾进行净化处理，减少对环境的污染。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净化处理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排烟原理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相互补充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在建筑防火安全中，通风、防烟、排烟各具特点，可相互补充，提高建筑的防火安全性能。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协同作用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合理的通风、防烟、排烟系统设计可以降低火灾发生时对人员和财产的危害，提高建筑的防火安全性能。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通风、防烟、排烟的关系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防烟排烟通风设计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经济性原则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在满足安全性能的前提下，合理控制防烟排烟通风系统的成本，避免不必要的浪费。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安全性原则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确保防烟排烟通风系统在火灾等紧急情况下能够有效地排除烟雾，保障人员安全疏散。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环境适应性原则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根据建筑物的结构、用途和地理位置等因素，选择适合的防烟排烟通风方案，确保系统与环境相协调。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500" r="17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142" r="201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496" r="49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4293" r="242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明确建筑物的用途、人员数量、烟雾产生量等因素，为后续设计提供依据。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需求分析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根据需求分析结果，制定合理的防烟排烟通风方案，包括排烟口位置、风机选型、管道布置等。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方案制定</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对防烟排烟通风系统进行详细设计，包括设备参数确定、管道尺寸计算、控制系统设计等。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详细设计</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根据详细设计结果，绘制施工图纸，为施工提供指导。</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施工图绘制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设计流程与方法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https://d.book118.com/246152053235010040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2024-09-07T13:13:34.714</cp:lastPrinted>
  <dcterms:created xsi:type="dcterms:W3CDTF">2024-09-07T05:13:34Z</dcterms:created>
  <dcterms:modified xsi:type="dcterms:W3CDTF">2024-09-07T05:13:36Z</dcterms:modified>
</cp:coreProperties>
</file>