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3126E-8F01-4E62-93BE-527956EBF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6B509-87F5-489C-BB98-22BE9CDF6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3C537-D36E-41C6-B7DF-62448594F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B1B77-78B0-444E-9A29-30413B5C9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374163-C609-4286-B4E2-8500F2BC0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AB196-F07C-4498-9DC5-288E84150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ADF7F2-0A4D-44DC-A774-A6716837A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9837A-E27A-4433-9AB0-0199E6092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90753-1BEC-49D2-A468-3B6F482C4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27474-9D83-4129-8E48-951AB81B9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B7A72-415A-4837-9920-6C3F711E9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5214221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安全设施配备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定期开展安全意识教育活动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制定安全宣传资料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建立安全责任制度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通过组织安全知识讲座、安全文化周等活动，提高员工对安全的认识和重视程度。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制作安全宣传册、海报等资料，张贴在显眼位置，时刻提醒员工注意安全。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明确各级管理人员和员工的安全职责，形成全员参与的安全管理格局。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根据企业实际情况和员工需求，制定年度、季度、月度安全培训计划。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针对不同岗位和工种，开展操作规程、应急处置等方面的技能培训。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组织火灾、地震等紧急情况的模拟演练，提高员工应对突发事件的能力。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制定安全培训计划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开展安全技能培训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实施模拟演练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实施安全知识考核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设立安全奖励制度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建立安全信用体系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安全知识考核与奖励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对于在安全生产方面表现突出的员工给予物质和精神奖励。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将员工的安全表现纳入个人信用记录，激励员工自觉遵守安全规定。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通过考试、问卷调查等方式，对员工的安全知识掌握情况进行考核。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制定全面的安全规章制度，明确各级人员的安全职责和操作规程，确保安全工作有章可循。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定期对安全规章制度进行审查和更新，以适应法律法规的变化和公司业务的发展。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加强安全规章制度的宣传和培训，确保员工了解并遵循相关规定。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建立健全的安全责任制，明确各级领导和员工的安全职责，形成全员参与的安全管理网络。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定期对安全责任制进行考核和评估，确保各级人员切实履行安全职责。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建立安全奖惩制度，对在安全工作中表现突出的个人和团队进行表彰和奖励，对违反安全规定的个人和团队进行惩罚。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安全责任制落实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安全检查与评估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定期进行安全检查，及时发现和消除安全隐患，确保生产设备和设施的安全运行。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对安全管理制度和操作规程进行评估，及时修订和完善，提高安全管理的科学性和有效性。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加强对外包工程和临时作业的安全管理和监督，确保相关作业符合安全要求。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安全设施配备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选择适合的灭火器类型，定期检查其压力和有效性，并放在易于取用的位置。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消防栓和消防水带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安装火灾报警系统，及时发现火情并发出警报，提醒人员疏散。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确保消防栓和消防水带的完好性，定期进行测试和维护。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消防设施配备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配备基本的急救药品和医疗用品，以便在发生意外时进行初步救治。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如灭火器、灭火毯、防烟面罩等，提高人员在火灾等紧急情况下的逃生能力。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应急照明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在可能存在照明故障的区域，配备应急照明设备，确保疏散通道的照明。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应急救援设备配备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https://d.book118.com/246152142212010031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2024-08-30T13:24:28.062</cp:lastPrinted>
  <dcterms:created xsi:type="dcterms:W3CDTF">2024-08-30T05:24:28Z</dcterms:created>
  <dcterms:modified xsi:type="dcterms:W3CDTF">2024-08-30T05:24:30Z</dcterms:modified>
</cp:coreProperties>
</file>