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6C4B0-E908-44EA-8375-705A63976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E92E1-2D3E-4E1C-8C16-3D9829278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626BC-1BB0-44F9-99AF-761B2A709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C8D88-08C8-433A-B7C8-8A255A3CE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8D90F9-6E3E-4CBE-8DAA-1EC67A03F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99C491-EA2A-4714-AB67-080B03027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B3DE5-4018-42B8-9FBF-7CB5188C5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4593E-0C60-4EBA-9290-BA433072E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80A02E-B1E0-4593-A75A-842A9DD51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E43E9-B2A1-4AFC-868F-9B1458270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9E39E-52F6-49BF-93AD-EAE1E9D59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5401204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老年抑郁症患者护理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老年抑郁症概述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老年抑郁症的症状与诊断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老年抑郁症的护理方法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老年抑郁症的预防与控制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老年抑郁症概述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老年抑郁症是指发生在60岁及以上老年人的抑郁症，属于情感障碍性疾病。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老年抑郁症患者常表现为情绪低落、兴趣丧失、精力减退等症状，同时可能伴有焦虑、失眠、自卑等症状。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老年人的生理变化，如神经递质的不平衡、内分泌系统的变化等，都可能导致抑郁症的发生。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社会环境、家庭关系、生活事件等环境因素也可能对老年人的情绪产生影响，导致抑郁症的发生。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老年人可能因为退休、失去亲人等原因产生失落感、孤独感等心理问题，进而引发抑郁症。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老年抑郁症的成因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抑郁症可能导致老年人身体状况恶化，如失眠、食欲不振等，进而影响身体健康。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" r="8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083" b="3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抑郁症可能影响老年人的日常生活，如社交活动、家务活动等，降低生活质量。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抑郁症可能导致老年人自卑、焦虑等心理问题，影响心理健康。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老年抑郁症的影响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老年抑郁症的症状与诊断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睡眠障碍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精力减退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失眠、早醒、嗜睡，睡眠质量差。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疲劳、乏力，日常活动困难。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情绪低落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食欲改变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自我价值否定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持续的悲伤、沮丧、无望感，对日常活动失去兴趣。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食欲减退或暴饮暴食，体重明显变化。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自责、内疚，认为自己无用或拖累他人。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05" r="1690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46" r="1704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727" r="117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持续的情绪低落：至少持续两周，且影响日常生活。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无明显外部原因导致的情绪低落：与重大生活事件或其他疾病无关。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伴随其他症状：如睡眠障碍、食欲改变、精力减退等。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排除其他精神疾病：如焦虑症、精神分裂症等。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了解患者的情绪、睡眠、食欲等方面的变化。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通过量表评估患者的抑郁程度。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进行心理评估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排除其他可能导致抑郁的躯体疾病。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进行必要的身体检查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结合患者症状、诊断标准和身体检查结果进行诊断。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综合考虑诊断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诊断工具与流程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老年抑郁症的护理方法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https://d.book118.com/246154012041010043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2024-09-11T02:31:01.208</cp:lastPrinted>
  <dcterms:created xsi:type="dcterms:W3CDTF">2024-09-10T18:31:01Z</dcterms:created>
  <dcterms:modified xsi:type="dcterms:W3CDTF">2024-09-10T18:31:03Z</dcterms:modified>
</cp:coreProperties>
</file>