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1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7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48D77-61EC-49F0-9547-15AE48650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CB212-2C9E-43F7-8F3F-B35FBE04E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12D48-EEC8-4037-A884-55650210A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E3E47-7E63-4CD8-89BB-2AA78C84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6BD69-0ED0-47B9-8DD2-75C09849D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D8EE71-3F49-40B9-AA76-0F571F415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45FFC-B2DF-4EC2-B6F3-A5130D90B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DBEFF-1F71-4502-8612-8CDBF0B0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C3EAB-3638-4647-9FDD-72F12CCF6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21074-9024-41F0-A4B2-324202F97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EA7D1-9A49-4264-8F5F-60786E9D2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703" r:id="rId2"/>
    <p:sldLayoutId id="2147484704" r:id="rId3"/>
    <p:sldLayoutId id="2147484705" r:id="rId4"/>
    <p:sldLayoutId id="2147484706" r:id="rId5"/>
    <p:sldLayoutId id="2147484707" r:id="rId6"/>
    <p:sldLayoutId id="2147484708" r:id="rId7"/>
    <p:sldLayoutId id="2147484709" r:id="rId8"/>
    <p:sldLayoutId id="2147484710" r:id="rId9"/>
    <p:sldLayoutId id="2147484711" r:id="rId10"/>
    <p:sldLayoutId id="214748471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154014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健康扶贫三年攻坚行动实施方案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行动计划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实施步骤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保障措施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预期成果与影响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背景与目标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背景与目标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89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健康扶贫政策背景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贫困地区医疗卫生现状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健康扶贫三年攻坚行动的意义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政策目标与任务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目标设定</a:t>
            </a:r>
            <a:endParaRPr lang="zh-CN" altLang="en-US"/>
          </a:p>
        </p:txBody>
      </p:sp>
      <p:sp>
        <p:nvSpPr>
          <p:cNvPr id="1048992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4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96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总体目标：到2020年，贫困人口基本医疗有保障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0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2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具体目标：到2020年，贫困人口大病集中救治一批，慢病签约服务管理一批，重病兜底保障一批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6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8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目标实现路径：通过实施健康扶贫工程，提高贫困人口医疗保障水平，降低因病致贫返贫发生率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12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14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目标考核指标：贫困人口医疗费用实际报销比例达到80%以上，大病集中救治覆盖率达到100%，慢病签约服务覆盖率达到90%以上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行动计划</a:t>
            </a:r>
            <a:endParaRPr lang="zh-CN" altLang="en-US"/>
          </a:p>
        </p:txBody>
      </p:sp>
      <p:sp>
        <p:nvSpPr>
          <p:cNvPr id="10490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医疗资源优化</a:t>
            </a:r>
            <a:endParaRPr lang="zh-CN" altLang="en-US"/>
          </a:p>
        </p:txBody>
      </p:sp>
      <p:sp>
        <p:nvSpPr>
          <p:cNvPr id="1049114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提升基层医疗水平：加强基层医疗机构建设，提高基层医生的专业技能和服务质量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完善分级诊疗制度：建立科学合理的分级诊疗体系，实现医疗资源的合理配置和利用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加强远程医疗支持：利用现代信息技术手段，为偏远地区提供远程诊疗服务，解决看病难问题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推动医疗资源下沉：鼓励城市优质医疗资源向基层延伸，提高基层医疗服务能力和水平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健康扶贫政策宣传</a:t>
            </a:r>
            <a:endParaRPr lang="zh-CN" altLang="en-US"/>
          </a:p>
        </p:txBody>
      </p:sp>
      <p:sp>
        <p:nvSpPr>
          <p:cNvPr id="104917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8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宣传内容：健康扶贫政策、医疗救助、健康扶贫知识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宣传对象：贫困人口、基层医务人员、相关部门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宣传方式：宣传册、宣传片、微信公众号、宣传活动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宣传效果评估：通过问卷调查、访谈等方式了解宣传效果，及时调整宣传策略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贫困人口健康管理</a:t>
            </a:r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目标人群：贫困人口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管理内容：健康档案建立、健康教育、健康检查、疾病预防控制等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管理方式：政府主导、基层医疗卫生机构负责、社会力量参与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管理效果：提高贫困人口健康水平，降低因病致贫、因病返贫发生率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医疗救助与兜底保障</a:t>
            </a:r>
            <a:endParaRPr lang="zh-CN" altLang="en-US"/>
          </a:p>
        </p:txBody>
      </p:sp>
      <p:sp>
        <p:nvSpPr>
          <p:cNvPr id="10492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医疗救助对象：贫困人口、低保对象、特困人员等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医疗救助方式：住院救助、门诊救助、大病保险等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兜底保障措施：建立政府主导、社会参与的兜底保障机制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政策衔接：与现有医疗保障制度有效衔接，确保贫困人口得到全面保障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实施步骤</a:t>
            </a:r>
            <a:endParaRPr lang="zh-CN" altLang="en-US"/>
          </a:p>
        </p:txBody>
      </p:sp>
      <p:sp>
        <p:nvSpPr>
          <p:cNvPr id="10493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制定详细计划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确定目标：明确健康扶贫三年攻坚行动的目标和任务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调研分析：对贫困地区和贫困人口的健康状况进行调研和分析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制定方案：根据调研结果，制定具体的实施方案和计划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明确责任：明确各相关部门的职责和任务，确保计划的有效实施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https://d.book118.com/246154014051010031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健康扶贫三年攻坚行动实施方案</vt:lpstr>
      <vt:lpstr>目录</vt:lpstr>
      <vt:lpstr>添加章节标题</vt:lpstr>
      <vt:lpstr>背景与目标</vt:lpstr>
      <vt:lpstr>背景介绍</vt:lpstr>
      <vt:lpstr>目标设定</vt:lpstr>
      <vt:lpstr>行动计划</vt:lpstr>
      <vt:lpstr>医疗资源优化</vt:lpstr>
      <vt:lpstr>健康扶贫政策宣传</vt:lpstr>
      <vt:lpstr>贫困人口健康管理</vt:lpstr>
      <vt:lpstr>医疗救助与兜底保障</vt:lpstr>
      <vt:lpstr>实施步骤</vt:lpstr>
      <vt:lpstr>制定详细计划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2024-08-29T18:13:07.345</cp:lastPrinted>
  <dcterms:created xsi:type="dcterms:W3CDTF">2024-08-29T10:13:07Z</dcterms:created>
  <dcterms:modified xsi:type="dcterms:W3CDTF">2024-08-29T10:13:09Z</dcterms:modified>
</cp:coreProperties>
</file>