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08359-66DF-494A-82F7-ABD62E77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2F795-64A8-45B9-902D-A1B7DD0E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3D3DF-38F9-4C98-A838-1C6E644E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4018E-400D-4B2D-AF0F-42B54B43C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7407C-CC79-492A-9454-584C8416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688E8-6DDA-4661-9A34-076A733F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F95D5-69E4-4069-8EE0-340CE604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F0315-BFD1-4BF3-90A5-7816603E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ED734-B3A3-4BEB-B0CD-8CFCB334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DC5E2-E8B2-4DB9-B273-8E92429C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CED1F-05CD-46EF-840D-107AB8C2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410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跨境电商营销推广的底层逻辑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社交媒体运营及互动技巧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数据监测、评估及持续改进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指分属不同关境的交易主体，通过电子商务平台达成交易、进行电子支付结算，并通过跨境电商物流及异地仓储送达商品，从而完成交易的一种国际商业活动。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随着全球化进程的加速和互联网技术的普及，跨境电商行业呈现出快速增长的态势。未来，跨境电商将更加注重个性化、智能化和社交化的发展，同时面临着物流、支付、税收等方面的挑战。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跨境电商市场规模庞大，涉及全球范围内的消费者和商家。根据相关数据，全球跨境电商市场规模已经超过万亿美元，并且仍在持续增长。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随着全球消费者对高品质、个性化商品的需求不断增加，以及各国政府对跨境电商政策的逐步放开和完善，跨境电商市场的前景非常广阔。未来几年，跨境电商行业将继续保持高速增长，同时竞争也将更加激烈。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前景分析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市场规模及前景分析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88" r="15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跨境电商消费者更加注重个性化需求，追求与众不同的商品和服务。他们希望通过跨境电商平台找到独特的、符合自己品味的商品。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消费者对商品品质的要求越来越高，对假冒伪劣商品的容忍度越来越低。因此，跨境电商平台需要提供品质保证和售后服务，确保消费者的购物体验。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由于跨境电商涉及国际贸易和物流成本，商品价格相对较高。因此，消费者对价格比较敏感，会关注各种促销活动和优惠券等降价手段。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营销推广策略制定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根据产品特性和潜在市场需求，选择具有潜力的目标市场。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对目标市场进行细分，识别不同消费者群体的需求和购买行为。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评估各细分市场的吸引力，选择与企业目标和资源相匹配的目标市场。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通过市场调研和数据分析，识别主要竞争对手及其产品。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深入了解竞品的产品特性、价格、营销策略等方面，评估其优势和劣势。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根据竞品分析结果，制定差异化策略，突出自身产品的独特性和优势。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竞品分析与差异化策略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根据消费者画像和需求洞察结果，制定个性化的营销策略，提高营销效果。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通过数据分析和市场调研，描绘目标消费者的特征，包括年龄、性别、地域、职业等。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深入了解消费者的购买动机、使用场景和需求痛点，挖掘潜在的市场机会。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消费者画像及需求洞察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内容营销与品牌建设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利用Facebook、Instagram、Twitter等社交媒体平台，发布和推广内容，吸引潜在客户的关注和互动。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通过优化网站内容和结构，提高在搜索引擎中的排名，增加品牌曝光度和流量。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创意内容制作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结合目标受众的文化背景和兴趣点，制作高质量、有趣、有用的内容，如文章、视频、图片等。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内容创意与传播途径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品牌故事构建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挖掘品牌背后的独特故事和历程，塑造品牌形象和个性，增强客户对品牌的认同感和忠诚度。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通过内容营销传达品牌的核心价值观和理念，吸引与品牌价值观相符的客户群体，建立深度联系。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运用情感化的手法和内容，触动客户的情感共鸣，提升品牌好感度和购买意愿。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品牌故事塑造与价值观传递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https://d.book118.com/246154101232010101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2024-09-26T14:34:52.833</cp:lastPrinted>
  <dcterms:created xsi:type="dcterms:W3CDTF">2024-09-26T06:34:52Z</dcterms:created>
  <dcterms:modified xsi:type="dcterms:W3CDTF">2024-09-26T06:34:54Z</dcterms:modified>
</cp:coreProperties>
</file>