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BD60F-8FF6-4312-A348-7C350EEB8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A23A2-ABDE-4DA3-91A3-67C834DB3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5101B-DE0E-4266-BF87-61CABB6E1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4706C-AC16-4CD7-BC56-C3AE43D68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2F2836-7D1F-4DB3-A0A2-8BA54F150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EB97C1-5290-4764-B6EB-254584C4A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AB83F4-3869-4FD1-853E-BBEE521F6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E3F73-D4BB-42E8-B928-566C2F9E3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37108-66BA-4BD1-9015-8E77A205D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EA111-7E20-4073-BBE0-8B3945E5C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7E91D-9B0B-4F23-8902-316559F15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541440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助理全科医生培训总结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随着人口老龄化和慢性病增多，社会对全科医生的需求日益增长。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国家医疗改革强调基层医疗的重要性，全科医生作为基层医疗的中坚力量，其培训和发展至关重要。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医疗改革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目前全科医生人才短缺，需要通过培训提高全科医生的数量和质量。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7747" r="7747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培养具备全科医学基本理论、基本知识和基本技能的全科医生。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培养全科医生良好的医德医风和人文素养，为基层医疗卫生服务提供合格的人才。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提高全科医生解决常见病、多发病的诊疗能力。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掌握预防、保健、康复和健康管理的知识和技能。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理论课程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基础医学知识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包括解剖学、生理学、病理学、药理学等，为临床实践提供理论基础。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全科医学知识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涉及常见疾病诊断、预防、治疗及康复等方面的知识，培养全科医生综合处理问题的能力。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临床技能培训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通过模拟病例、角色扮演等方式，提高医生临床思维和诊断技能。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临床实习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针对常见临床操作，如穿刺、缝合等，进行规范化的技能训练，提高操作水平。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技能操作训练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病例讨论与分析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组织学员对典型病例进行讨论，培养临床思维和问题解决能力。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安排学员进入医院各科室实习，通过实际操作，加深理论知识的理解和应用。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实践操作与反思总结相结合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在实践操作中发现问题，通过反思总结不断提高技能水平。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导师制与团队协作相结合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安排专业导师指导学习，鼓励学员之间相互协作，共同进步。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理论授课与案例分析相结合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通过理论授课传授知识，结合实际案例加深理解与应用。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https://d.book118.com/246154144000010050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2024-09-15T00:53:23.092</cp:lastPrinted>
  <dcterms:created xsi:type="dcterms:W3CDTF">2024-09-14T16:53:23Z</dcterms:created>
  <dcterms:modified xsi:type="dcterms:W3CDTF">2024-09-14T16:53:25Z</dcterms:modified>
</cp:coreProperties>
</file>