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05AB2-E8D3-4EF7-A14B-20B5C870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1F524-CCCF-497D-A9BD-6794CCA2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E6F33-8497-44C9-A0E6-C3E1E0ED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EE1F2-3FAD-41FA-88A5-F41759651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9E5A2-CFD4-435A-94D0-86F7C15F2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EDC11-B9D2-4A2A-BB17-E249F11F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40DCE-3D32-48FB-9DA1-B4E42C39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A5E53-7E0C-4FAB-A386-C7C57429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3B328-ECE0-4A66-9DA1-15733E20A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5C42-9E62-49F9-8DDC-47A9A384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D27B9-F759-4E55-A069-2A8217F5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1014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智慧物联未来发展趋势报告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智慧物联行业应用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智慧物联未来发展建议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智慧物联典型案例分析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智慧物联概述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智慧物联是一种基于物联网技术的智能系统，通过连接各种物理设备和传感器，实现设备的智能化管理和控制。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智慧物联结合了云计算、大数据、人工智能等先进技术，为各行业提供高效、便捷、智能的解决方案。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15218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智慧物联发展历程</a:t>
            </a:r>
          </a:p>
        </p:txBody>
      </p:sp>
      <p:sp>
        <p:nvSpPr>
          <p:cNvPr id="23" name="Freeform 23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5049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智慧物联的发展可以分为三个阶段：萌芽期、成长期和成熟期。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887964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进入成熟期，智慧物联将实现更广泛的应用和更深度的智能化。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46021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在萌芽期，智慧物联的应用主要集中在智能家居和智能安防等领域。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16992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随着技术的不断发展，智慧物联在成长期得到了广泛应用，如智能制造、智慧城市、智能交通等。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06295" y="1733169"/>
            <a:ext cx="2943620" cy="2943620"/>
          </a:xfrm>
          <a:prstGeom prst="ellipse">
            <a:avLst/>
          </a:prstGeom>
          <a:solidFill>
            <a:schemeClr val="accent2"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52888" y="1879762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67302" y="1733169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48306" y="1814173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43286" y="3442079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3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24290" y="3523084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67302" y="5297779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48306" y="5378783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68972" y="1677252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49977" y="175825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92989" y="3442079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71679" y="3523084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847467" y="5297779"/>
            <a:ext cx="405020" cy="405020"/>
          </a:xfrm>
          <a:prstGeom prst="ellipse">
            <a:avLst/>
          </a:prstGeom>
          <a:solidFill>
            <a:schemeClr val="accent1">
              <a:lumMod val="60000"/>
              <a:lumOff val="40000"/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928470" y="5378783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520788" y="1586577"/>
            <a:ext cx="3603480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智慧物联的应用场景非常广泛，包括但不限于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78319" y="3335669"/>
            <a:ext cx="346372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智能家居：通过智能设备控制家中的电器、照明、安全系统等，提高生活质量和节约能源。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20788" y="5147398"/>
            <a:ext cx="386732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智能安防：通过监控系统和报警装置，保障家庭和企业的安全。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03322" y="1498099"/>
            <a:ext cx="352797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智能制造：通过智能化设备和系统，提高生产效率和质量，降低成本。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715209" y="3335669"/>
            <a:ext cx="357546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智慧城市：通过智能化管理和控制城市设施，提高城市运行效率和服务质量。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81816" y="5147398"/>
            <a:ext cx="34633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智能交通：通过智能化设备和系统，提高交通运行效率和管理水平，减少交通拥堵和事故。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18874" y="167087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智慧物联应用场景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5535985" y="2562859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智慧物联技术发展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通过传感器、网络爬虫等技术，获取海量数据。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利用分布式存储系统，如HDFS、S3等，实现数据的可靠存储和高效访问。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应用数据挖掘、机器学习等技术，对数据进行处理和分析，提取有价值的信息。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将处理后的数据应用于各个领域，如智能交通、智慧城市等。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31" r="2163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提供计算、存储、网络等基础设施服务，满足用户灵活扩展的需求。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平台服务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软件服务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云安全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提供应用程序运行环境、数据库服务、安全服务等平台服务，简化应用程序开发过程。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提供软件应用服务，如在线办公、在线视频会议等，方便用户远程协作和沟通。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保障云计算系统的安全性和稳定性，防止数据泄露和攻击。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8382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通过各种传感器、智能设备等，实现设备的互联互通。</a:t>
            </a:r>
          </a:p>
        </p:txBody>
      </p:sp>
      <p:sp>
        <p:nvSpPr>
          <p:cNvPr id="27" name="AutoShape 2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8382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利用网络技术，实现数据的实时传输和共享。</a:t>
            </a:r>
          </a:p>
        </p:txBody>
      </p:sp>
      <p:sp>
        <p:nvSpPr>
          <p:cNvPr id="34" name="AutoShape 3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8382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智能应用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将物联网技术与人工智能、大数据等技术结合，实现各种智能应用。</a:t>
            </a:r>
          </a:p>
        </p:txBody>
      </p:sp>
      <p:sp>
        <p:nvSpPr>
          <p:cNvPr id="38" name="AutoShape 3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8382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将物联网技术应用于各个行业，如智能制造、智慧农业等。</a:t>
            </a:r>
          </a:p>
        </p:txBody>
      </p:sp>
      <p:sp>
        <p:nvSpPr>
          <p:cNvPr id="42" name="AutoShape 4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AI技术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利用大量数据进行训练和学习，使机器能够自主地进行分类、预测等任务。</a:t>
            </a:r>
          </a:p>
        </p:txBody>
      </p:sp>
      <p:sp>
        <p:nvSpPr>
          <p:cNvPr id="27" name="AutoShape 2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TextBox 3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通过构建深度神经网络，实现更加复杂的机器学习任务。</a:t>
            </a:r>
          </a:p>
        </p:txBody>
      </p:sp>
      <p:sp>
        <p:nvSpPr>
          <p:cNvPr id="32" name="AutoShape 3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TextBox 3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使机器能够理解和生成人类语言，应用于语音识别、文本分析等领域。</a:t>
            </a:r>
          </a:p>
        </p:txBody>
      </p:sp>
      <p:sp>
        <p:nvSpPr>
          <p:cNvPr id="36" name="AutoShape 3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使机器能够感知和理解图像内容，应用于图像识别、自动驾驶等领域。</a:t>
            </a:r>
          </a:p>
        </p:txBody>
      </p:sp>
      <p:sp>
        <p:nvSpPr>
          <p:cNvPr id="40" name="AutoShape 4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智慧物联行业应用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家居物联网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将智能设备、传感器、家电等连入互联网，实现远程控制和自动化控制。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TextBox 30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应用于智能家居设备，实现语音识别、图像识别等功能，提高用户体验。</a:t>
            </a:r>
          </a:p>
        </p:txBody>
      </p:sp>
      <p:sp>
        <p:nvSpPr>
          <p:cNvPr id="32" name="Freeform 32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借助智能家居设备，提高家庭安全防范水平，保障家庭成员的安全。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智能家居设备可实现能源的精细化管理，减少能源浪费，达到节能减排的效果。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数字化工厂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通过数字化技术实现工厂的智能化管理，提高生产过程的可控性和预测性。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借助智能制造技术，实现能源的精细化管理，减少环境污染。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实现设备与设备、设备与人之间的互联互通，提高生产效率和质量。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工业物联网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应用于生产制造过程，提高生产效率和降低成本。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19" name="AutoShape 19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9" name="TextBox 39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智能城市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应用于城市管理，实现数据驱动的决策和精细化管理。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借助智能城市技术，实现资源的合理配置和环境的可持续发展。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应用于城市管理，提高城市管理的效率和便利性。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城市物联网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将城市基础设施、公共服务设施等连入互联网，实现智能化管理。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车联网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实现车辆与车辆、车辆与道路基础设施之间的互联互通，提高交通安全和交通效率。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应用于交通管理，提高交通管理的效率和便利性。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应用于交通管理，实现数据驱动的决策和精细化管理。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绿色出行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借助智能交通技术，鼓励公共交通出行，减少私家车使用，降低碳排放。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45" name="AutoShape 45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5" name="TextBox 65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https://d.book118.com/246201014241010045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2024-09-14T23:37:25.569</cp:lastPrinted>
  <dcterms:created xsi:type="dcterms:W3CDTF">2024-09-14T15:37:25Z</dcterms:created>
  <dcterms:modified xsi:type="dcterms:W3CDTF">2024-09-14T15:37:27Z</dcterms:modified>
</cp:coreProperties>
</file>