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AF59E-3B74-4A31-8997-21F9A1EB3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27308-451A-4BC2-80AE-858013786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7A406-465E-4E30-B737-A4D1D9910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620DE-1ADE-4F28-B3FB-97C6B4920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684357-95A3-41E6-A4DE-1C8D08603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A60905-576D-4C47-A2D6-527E5E289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8AA135-6AE3-4808-B5F3-870F60A6C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C257D-A7F1-4C21-9597-7457B386F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C2B2A-E4CE-472C-A058-5F5C7DF87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ED9D1-0AB6-4FD4-9332-FF7F8AF2C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B4F0C-F0FC-4F7A-9A9E-D534B8515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20103024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农业智能化生产管理系统实施方案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系统架构与功能设计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关键技术实现方案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实施步骤与进度安排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效益评价与持续改进方向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智能化技术广泛应用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随着物联网、大数据、人工智能等技术的不断发展，其在农业领域的应用也日益广泛，为农业生产提供了更多的可能性。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农业现代化需求迫切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传统农业生产方式效率低下，资源浪费严重，无法满足现代农业的发展需求，因此，农业智能化成为了农业现代化的重要途径。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政府政策大力支持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各级政府出台了一系列支持农业智能化的政策，为农业智能化的发展提供了有力的保障。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农业智能化发展趋势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农业生产管理中缺乏有效的信息化手段，导致信息传递不畅，生产数据难以汇总和分析。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资源浪费严重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由于缺乏科学的生产管理手段，农业生产中往往存在资源浪费现象，如化肥、农药的过度使用等。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生产管理方式落后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当前，许多地方的农业生产管理仍然停留在传统的人工管理方式上，效率低下，且容易出现误差。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农业生产管理现状及问题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构建智能化生产管理系统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通过引入物联网、大数据、人工智能等技术，构建一套完整的农业智能化生产管理系统，实现农业生产全过程的自动化、智能化管理。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提高农业生产效率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通过智能化生产管理系统的应用，提高农业生产的精准度和效率，降低生产成本。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促进农业现代化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通过项目的实施，推动农业现代化进程，提高农业生产的科技含量和附加值。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系统架构与功能设计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分层架构设计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将系统划分为数据采集层、数据传输层、数据处理层和应用层，实现模块化开发和松耦合。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采用分布式架构和负载均衡技术，确保系统的高可用性和可扩展性。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加强系统安全防护，包括数据传输加密、用户权限管理等，保障系统安全稳定运行。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在数据采集端进行数据预处理，包括数据清洗、压缩和加密等，降低传输成本和提高数据安全性。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选用高精度、高稳定性的传感器，实现农业生产环境参数的实时监测和数据采集。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无线传输技术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采用低功耗、远距离的无线传输技术，如LoRa、NB-IoT等，实现数据的可靠传输。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数据采集与传输技术选型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数据存储与管理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选用高性能数据库管理系统，实现海量数据的存储、查询和管理。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数据分析算法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运用数据挖掘、机器学习和深度学习等算法，对农业生产数据进行分析和挖掘，提取有价值的信息。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决策支持模型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构建农业生产决策支持模型，结合数据分析结果和专家知识库，为农业生产提供科学决策依据。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数据分析与决策支持模块设置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采用简洁、直观的界面设计风格，提供友好的用户操作体验。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优化系统交互流程，减少用户操作步骤和等待时间，提高系统响应速度和用户满意度。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运用图表、动画等可视化手段，直观展示农业生产数据和分析结果，帮助用户更好地理解数据和信息。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可视化展示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系统界面及交互体验优化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关键技术实现方案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农业装备智能化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将物联网技术应用于农业装备，实现装备的远程监控、故障诊断和智能调度，提高农业生产效率。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农产品溯源系统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通过物联网技术，建立农产品生产、加工、运输、销售等环节的溯源系统，保障农产品质量安全。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精准农业传感器网络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利用物联网技术，构建覆盖农田的传感器网络，实时监测土壤、气象、作物生长等参数，为农业生产提供精准数据支持。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物联网技术在农业中应用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整合农业生产、市场、科研等多源数据，构建农业大数据平台，为农业生产提供全面、准确的数据支持。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农业数据整合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利用大数据挖掘和分析技术，发现农业生产中的潜在规律和趋势，为农业生产决策提供依据。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基于大数据分析，建立农业灾害预测预警模型，提前预测和应对自然灾害，减少农业生产损失。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农业预测预警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大数据分析在农业中价值挖掘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https://d.book118.com/246201030241010033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2024-09-02T20:14:50.907</cp:lastPrinted>
  <dcterms:created xsi:type="dcterms:W3CDTF">2024-09-02T12:14:50Z</dcterms:created>
  <dcterms:modified xsi:type="dcterms:W3CDTF">2024-09-02T12:14:52Z</dcterms:modified>
</cp:coreProperties>
</file>