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D3E9A-9975-4A9D-80E6-AE20D816C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C01EC-0F36-436B-BB08-48F66D0B8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9E027-BF79-417A-8787-0DE097C11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01F0E3-BF10-4007-B6CD-0273B73A6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5199AF-862D-40E5-9BB8-49B3EFD90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EE49E2-EE56-49AF-8BB8-21715EAE9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441E2F-ADF0-4A65-A60A-A095D53CE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3F5E8B-2F3A-4F76-8E48-505E07D3A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FF2DE9-1E16-4881-968E-D98323B4E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EA432-072D-472E-A5A7-FBEB8EFE9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11C0A-C52E-4D85-8C17-848051BF3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203045223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建设公司安全生产培训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安全生产基本知识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建设公司安全生产规定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安全生产操作规程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安全生产事故预防与处理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安全意识与文化培养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https://d.book118.com/246203045223010030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2024-08-29T02:51:32.724</cp:lastPrinted>
  <dcterms:created xsi:type="dcterms:W3CDTF">2024-08-28T18:51:32Z</dcterms:created>
  <dcterms:modified xsi:type="dcterms:W3CDTF">2024-08-28T18:51:34Z</dcterms:modified>
</cp:coreProperties>
</file>