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2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96847-7388-469C-B30F-F2919787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82448-78CA-4DA9-895E-44779A99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4F613-BC85-4837-A93C-96DB2177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E9F6B-3D77-4251-9297-E2FA69C13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901A9B-611D-49B1-B256-1BC981864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2174C-D6DD-4772-AC72-84BAA4E5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01340B-AB1E-49A2-A09F-B782A3075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FEADE-01AE-473F-8C96-8C58A45E9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6FCA0-600B-4953-816B-8893D8235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92A46-035B-480E-A50B-6D10AC5C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B8C94-17F0-4C9C-B3BF-3CAED2BB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83" r:id="rId2"/>
    <p:sldLayoutId id="2147489184" r:id="rId3"/>
    <p:sldLayoutId id="2147489185" r:id="rId4"/>
    <p:sldLayoutId id="2147489186" r:id="rId5"/>
    <p:sldLayoutId id="2147489187" r:id="rId6"/>
    <p:sldLayoutId id="2147489188" r:id="rId7"/>
    <p:sldLayoutId id="2147489189" r:id="rId8"/>
    <p:sldLayoutId id="2147489190" r:id="rId9"/>
    <p:sldLayoutId id="2147489191" r:id="rId10"/>
    <p:sldLayoutId id="21474891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031211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人力资源入职培训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培训目的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培训内容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培训方式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培训计划安排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培训效果评估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帮助新员工了解公司文化</a:t>
            </a:r>
            <a:endParaRPr lang="zh-CN" altLang="en-US"/>
          </a:p>
        </p:txBody>
      </p:sp>
      <p:sp>
        <p:nvSpPr>
          <p:cNvPr id="104891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培训内容：公司文化、使命和理念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培训目的：使新员工更好地了解公司的历史、愿景和价值观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培训方式：讲解、案例分析、互动讨论等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培训效果：提高新员工的归属感和忠诚度，促进团队合作与沟通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提高新员工的工作技能</a:t>
            </a:r>
            <a:endParaRPr lang="zh-CN" altLang="en-US"/>
          </a:p>
        </p:txBody>
      </p:sp>
      <p:sp>
        <p:nvSpPr>
          <p:cNvPr id="10489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掌握基本工作技能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提升工作质量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促进个人职业发展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提高工作效率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增强新员工的团队协作能力</a:t>
            </a:r>
            <a:endParaRPr lang="zh-CN" altLang="en-US"/>
          </a:p>
        </p:txBody>
      </p:sp>
      <p:sp>
        <p:nvSpPr>
          <p:cNvPr id="10490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培训目的：通过入职培训，使新员工更好地融入团队，提高团队协作能力。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培训内容：介绍公司文化和团队理念，加强沟通与协作技巧的培训。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培训方式：采用互动式培训方法，鼓励新员工积极参与团队协作活动。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培训效果：通过培训，新员工能够更好地理解团队协作的重要性，提高团队协作能力，促进团队目标的实现。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https://d.book118.com/246203121100010040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 Demibold</vt:lpstr>
      <vt:lpstr>微软雅黑</vt:lpstr>
      <vt:lpstr>宋体</vt:lpstr>
      <vt:lpstr>Wingdings</vt:lpstr>
      <vt:lpstr>Office Theme</vt:lpstr>
      <vt:lpstr>人力资源入职培训</vt:lpstr>
      <vt:lpstr>目录</vt:lpstr>
      <vt:lpstr>培训目的</vt:lpstr>
      <vt:lpstr>帮助新员工了解公司文化</vt:lpstr>
      <vt:lpstr>提高新员工的工作技能</vt:lpstr>
      <vt:lpstr>增强新员工的团队协作能力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2024-09-06T16:14:09.615</cp:lastPrinted>
  <dcterms:created xsi:type="dcterms:W3CDTF">2024-09-06T08:14:09Z</dcterms:created>
  <dcterms:modified xsi:type="dcterms:W3CDTF">2024-09-06T08:14:11Z</dcterms:modified>
</cp:coreProperties>
</file>