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D560CA-78D8-4121-8F5D-0C8100DB6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4C5F4-3F43-46E2-8B95-E11190759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D231F9-9118-4249-94DB-DD920C3B4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501700-3511-45BE-AD86-089720E736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E7002E-EF8F-4C9B-88BE-176C2086D5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D69F0C-8D36-4899-8FAF-23894B96CC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C62338-128E-4B36-A2A0-E4AC00BB05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42540-B285-44FF-BE87-3F724D990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86B6EF-0947-49AB-B9B0-FADFC4F3C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4472CC-90C6-4345-8693-0B10EA466D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B1AEB-536A-401C-B04B-E6C0BCDE6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21002224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软件技术基础概论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软件技术概述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计算机系统基础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软件开发基础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数据结构与算法基础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数据库技术基础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软件测试与维护基础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软件技术前沿与发展趋势</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软件技术概述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软件技术是指开发、维护、管理软件所需的技术和方法，包括程序设计语言、数据库技术、软件开发工具、系统平台等。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随着计算机技术的不断发展，软件技术也在不断演进和创新，从早期的程序设计语言到现代的云计算、大数据、人工智能等技术，软件技术的应用领域越来越广泛。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软件技术的定义与发展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软件技术的分类与应用领域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软件技术可以分为系统软件、应用软件和中间件等类型，每种类型都有其特定的应用场景和功能。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应用领域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软件技术广泛应用于各个领域，如金融、医疗、教育、交通等，为各行各业提供了高效、便捷的技术支持和服务。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软件技术是信息时代的核心技术之一，对推动经济发展、提高社会生产力和促进科技创新等方面具有重要意义。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随着软件规模的扩大和复杂性的增加，软件技术的开发和维护也面临着越来越多的挑战，如软件质量、安全性、可靠性等方面的问题。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软件技术的重要性与挑战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计算机系统基础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计算机系统由硬件和软件两部分组成，硬件包括中央处理器、存储器、输入输出设备等，软件包括操作系统、应用软件等。</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计算机系统的结构包括冯·诺依曼结构、哈佛结构等，这些结构决定了计算机的基本功能和性能。</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通过对计算机系统的组成和结构的了解，可以更好地理解计算机的工作原理，从而更好地进行软件开发和维护。</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了解计算机系统的基本组成和结构是学习软件技术的基础。</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计算机系统的结构决定了其功能和性能。</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计算机系统的组成和结构对于理解计算机的工作原理和软件开发具有重要意义。</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计算机系统的组成与结构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操作系统是计算机系统的核心软件，具有管理硬件和软件资源的功能。</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操作系统负责管理计算机系统的硬件和软件资源，包括处理器、内存、文件系统等，并提供各种服务，如进程管理、内存管理、文件管理等。</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操作系统的功能包括资源管理、系统控制和用户界面等。</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操作系统具有资源管理功能，负责分配和管理硬件资源；同时操作系统还具有系统控制功能，负责控制和管理计算机系统的运行；此外，操作系统还提供用户界面，方便用户与计算机交互。</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了解操作系统的原理和功能对于软件开发和维护具有重要意义。</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通过对操作系统的了解，可以更好地理解计算机系统的运行机制，从而更好地进行软件开发和维护。</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操作系统原理与功能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计算机网络是实现计算机之间通信和资源共享的技术。</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网络硬件包括传输介质、网络设备和连接设备等；网络软件包括网络协议、网络操作系统和应用软件等。</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计算机网络通过传输介质和网络设备实现计算机之间的数据传输和通信，同时还可以实现资源共享，如文件共享、打印机共享等。</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了解计算机网络的基础对于软件开发和维护具有重要意义。</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计算机网络的基本组成包括网络硬件和网络软件。</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通过对计算机网络的基础的了解，可以更好地理解互联网的工作原理和应用开发中需要考虑的网络因素，从而更好地进行软件开发和维护。</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软件开发基础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传统的软件开发流程，按需求分析、设计、编码、测试和维护的顺序依次进行。</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瀑布模型</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强调风险分析，在开发过程中不断迭代和精化。</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螺旋模型</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适应变化，快速响应需求变更，强调团队合作和快速迭代。</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敏捷开发</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强调测试驱动开发，确保软件质量。</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V模型</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软件开发流程与方法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集成开发环境（IDE）</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提供代码编辑、编译、调试等功能的软件，如Eclipse、Visual Studio等。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版本控制系统</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用于管理代码版本，如Git。</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项目管理工具</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用于项目计划、任务分配和进度跟踪，如Trello、Jira等。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自动化测试工具</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用于测试软件功能和性能，如Selenium、JMeter等。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软件开发工具与环境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敏捷开发中的角色分工</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产品经理、开发人员、测试人员等，各司其职，协同工作。</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有效沟通</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通过会议、邮件、即时通讯工具等方式，确保信息传递准确无误。</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文档编写</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编写清晰、准确的文档，方便团队成员理解和使用。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代码审查</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通过代码审查，提高代码质量和团队协作能力。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软件开发中的团队协作与沟通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数据结构与算法基础</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https://d.book118.com/246210022240010050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2024-09-16T11:57:22.056</cp:lastPrinted>
  <dcterms:created xsi:type="dcterms:W3CDTF">2024-09-16T03:57:22Z</dcterms:created>
  <dcterms:modified xsi:type="dcterms:W3CDTF">2024-09-16T03:57:24Z</dcterms:modified>
</cp:coreProperties>
</file>