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54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2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tags" Target="tags/tag393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9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9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tags" Target="../tags/tag16.xml" /><Relationship Id="rId18" Type="http://schemas.openxmlformats.org/officeDocument/2006/relationships/tags" Target="../tags/tag17.xml" /><Relationship Id="rId19" Type="http://schemas.openxmlformats.org/officeDocument/2006/relationships/tags" Target="../tags/tag18.xml" /><Relationship Id="rId2" Type="http://schemas.openxmlformats.org/officeDocument/2006/relationships/tags" Target="../tags/tag1.xml" /><Relationship Id="rId20" Type="http://schemas.openxmlformats.org/officeDocument/2006/relationships/tags" Target="../tags/tag19.xml" /><Relationship Id="rId21" Type="http://schemas.openxmlformats.org/officeDocument/2006/relationships/tags" Target="../tags/tag20.xml" /><Relationship Id="rId22" Type="http://schemas.openxmlformats.org/officeDocument/2006/relationships/tags" Target="../tags/tag21.xml" /><Relationship Id="rId23" Type="http://schemas.openxmlformats.org/officeDocument/2006/relationships/tags" Target="../tags/tag22.xml" /><Relationship Id="rId24" Type="http://schemas.openxmlformats.org/officeDocument/2006/relationships/tags" Target="../tags/tag23.xml" /><Relationship Id="rId25" Type="http://schemas.openxmlformats.org/officeDocument/2006/relationships/tags" Target="../tags/tag24.xml" /><Relationship Id="rId26" Type="http://schemas.openxmlformats.org/officeDocument/2006/relationships/tags" Target="../tags/tag25.xml" /><Relationship Id="rId27" Type="http://schemas.openxmlformats.org/officeDocument/2006/relationships/tags" Target="../tags/tag26.xml" /><Relationship Id="rId28" Type="http://schemas.openxmlformats.org/officeDocument/2006/relationships/tags" Target="../tags/tag27.xml" /><Relationship Id="rId29" Type="http://schemas.openxmlformats.org/officeDocument/2006/relationships/tags" Target="../tags/tag28.xml" /><Relationship Id="rId3" Type="http://schemas.openxmlformats.org/officeDocument/2006/relationships/tags" Target="../tags/tag2.xml" /><Relationship Id="rId30" Type="http://schemas.openxmlformats.org/officeDocument/2006/relationships/tags" Target="../tags/tag29.xml" /><Relationship Id="rId31" Type="http://schemas.openxmlformats.org/officeDocument/2006/relationships/tags" Target="../tags/tag30.xml" /><Relationship Id="rId32" Type="http://schemas.openxmlformats.org/officeDocument/2006/relationships/tags" Target="../tags/tag31.xml" /><Relationship Id="rId33" Type="http://schemas.openxmlformats.org/officeDocument/2006/relationships/tags" Target="../tags/tag32.xml" /><Relationship Id="rId34" Type="http://schemas.openxmlformats.org/officeDocument/2006/relationships/tags" Target="../tags/tag33.xml" /><Relationship Id="rId35" Type="http://schemas.openxmlformats.org/officeDocument/2006/relationships/tags" Target="../tags/tag34.xml" /><Relationship Id="rId36" Type="http://schemas.openxmlformats.org/officeDocument/2006/relationships/tags" Target="../tags/tag35.xml" /><Relationship Id="rId37" Type="http://schemas.openxmlformats.org/officeDocument/2006/relationships/tags" Target="../tags/tag36.xml" /><Relationship Id="rId38" Type="http://schemas.openxmlformats.org/officeDocument/2006/relationships/tags" Target="../tags/tag37.xml" /><Relationship Id="rId39" Type="http://schemas.openxmlformats.org/officeDocument/2006/relationships/tags" Target="../tags/tag38.xml" /><Relationship Id="rId4" Type="http://schemas.openxmlformats.org/officeDocument/2006/relationships/tags" Target="../tags/tag3.xml" /><Relationship Id="rId40" Type="http://schemas.openxmlformats.org/officeDocument/2006/relationships/tags" Target="../tags/tag39.xml" /><Relationship Id="rId41" Type="http://schemas.openxmlformats.org/officeDocument/2006/relationships/tags" Target="../tags/tag40.xml" /><Relationship Id="rId42" Type="http://schemas.openxmlformats.org/officeDocument/2006/relationships/tags" Target="../tags/tag41.xml" /><Relationship Id="rId43" Type="http://schemas.openxmlformats.org/officeDocument/2006/relationships/tags" Target="../tags/tag42.xml" /><Relationship Id="rId44" Type="http://schemas.openxmlformats.org/officeDocument/2006/relationships/tags" Target="../tags/tag43.xml" /><Relationship Id="rId45" Type="http://schemas.openxmlformats.org/officeDocument/2006/relationships/tags" Target="../tags/tag44.xml" /><Relationship Id="rId46" Type="http://schemas.openxmlformats.org/officeDocument/2006/relationships/tags" Target="../tags/tag45.xml" /><Relationship Id="rId47" Type="http://schemas.openxmlformats.org/officeDocument/2006/relationships/tags" Target="../tags/tag46.xml" /><Relationship Id="rId48" Type="http://schemas.openxmlformats.org/officeDocument/2006/relationships/tags" Target="../tags/tag47.xml" /><Relationship Id="rId49" Type="http://schemas.openxmlformats.org/officeDocument/2006/relationships/tags" Target="../tags/tag48.xml" /><Relationship Id="rId5" Type="http://schemas.openxmlformats.org/officeDocument/2006/relationships/tags" Target="../tags/tag4.xml" /><Relationship Id="rId50" Type="http://schemas.openxmlformats.org/officeDocument/2006/relationships/tags" Target="../tags/tag49.xml" /><Relationship Id="rId51" Type="http://schemas.openxmlformats.org/officeDocument/2006/relationships/tags" Target="../tags/tag50.xml" /><Relationship Id="rId52" Type="http://schemas.openxmlformats.org/officeDocument/2006/relationships/tags" Target="../tags/tag51.xml" /><Relationship Id="rId53" Type="http://schemas.openxmlformats.org/officeDocument/2006/relationships/tags" Target="../tags/tag52.xml" /><Relationship Id="rId54" Type="http://schemas.openxmlformats.org/officeDocument/2006/relationships/tags" Target="../tags/tag53.xml" /><Relationship Id="rId55" Type="http://schemas.openxmlformats.org/officeDocument/2006/relationships/tags" Target="../tags/tag54.xml" /><Relationship Id="rId56" Type="http://schemas.openxmlformats.org/officeDocument/2006/relationships/tags" Target="../tags/tag55.xml" /><Relationship Id="rId57" Type="http://schemas.openxmlformats.org/officeDocument/2006/relationships/tags" Target="../tags/tag56.xml" /><Relationship Id="rId58" Type="http://schemas.openxmlformats.org/officeDocument/2006/relationships/tags" Target="../tags/tag57.xml" /><Relationship Id="rId59" Type="http://schemas.openxmlformats.org/officeDocument/2006/relationships/tags" Target="../tags/tag58.xml" /><Relationship Id="rId6" Type="http://schemas.openxmlformats.org/officeDocument/2006/relationships/tags" Target="../tags/tag5.xml" /><Relationship Id="rId60" Type="http://schemas.openxmlformats.org/officeDocument/2006/relationships/tags" Target="../tags/tag59.xml" /><Relationship Id="rId61" Type="http://schemas.openxmlformats.org/officeDocument/2006/relationships/tags" Target="../tags/tag60.xml" /><Relationship Id="rId62" Type="http://schemas.openxmlformats.org/officeDocument/2006/relationships/tags" Target="../tags/tag61.xml" /><Relationship Id="rId63" Type="http://schemas.openxmlformats.org/officeDocument/2006/relationships/tags" Target="../tags/tag62.xml" /><Relationship Id="rId64" Type="http://schemas.openxmlformats.org/officeDocument/2006/relationships/tags" Target="../tags/tag63.xml" /><Relationship Id="rId65" Type="http://schemas.openxmlformats.org/officeDocument/2006/relationships/tags" Target="../tags/tag64.xml" /><Relationship Id="rId66" Type="http://schemas.openxmlformats.org/officeDocument/2006/relationships/slideMaster" Target="../slideMasters/slideMaster2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10" Type="http://schemas.openxmlformats.org/officeDocument/2006/relationships/tags" Target="../tags/tag79.xml" /><Relationship Id="rId11" Type="http://schemas.openxmlformats.org/officeDocument/2006/relationships/tags" Target="../tags/tag80.xml" /><Relationship Id="rId12" Type="http://schemas.openxmlformats.org/officeDocument/2006/relationships/tags" Target="../tags/tag81.xml" /><Relationship Id="rId13" Type="http://schemas.openxmlformats.org/officeDocument/2006/relationships/tags" Target="../tags/tag82.xml" /><Relationship Id="rId14" Type="http://schemas.openxmlformats.org/officeDocument/2006/relationships/tags" Target="../tags/tag83.xml" /><Relationship Id="rId15" Type="http://schemas.openxmlformats.org/officeDocument/2006/relationships/tags" Target="../tags/tag84.xml" /><Relationship Id="rId16" Type="http://schemas.openxmlformats.org/officeDocument/2006/relationships/tags" Target="../tags/tag85.xml" /><Relationship Id="rId17" Type="http://schemas.openxmlformats.org/officeDocument/2006/relationships/tags" Target="../tags/tag86.xml" /><Relationship Id="rId18" Type="http://schemas.openxmlformats.org/officeDocument/2006/relationships/tags" Target="../tags/tag87.xml" /><Relationship Id="rId19" Type="http://schemas.openxmlformats.org/officeDocument/2006/relationships/tags" Target="../tags/tag88.xml" /><Relationship Id="rId2" Type="http://schemas.openxmlformats.org/officeDocument/2006/relationships/tags" Target="../tags/tag71.xml" /><Relationship Id="rId20" Type="http://schemas.openxmlformats.org/officeDocument/2006/relationships/tags" Target="../tags/tag89.xml" /><Relationship Id="rId21" Type="http://schemas.openxmlformats.org/officeDocument/2006/relationships/tags" Target="../tags/tag90.xml" /><Relationship Id="rId22" Type="http://schemas.openxmlformats.org/officeDocument/2006/relationships/tags" Target="../tags/tag91.xml" /><Relationship Id="rId23" Type="http://schemas.openxmlformats.org/officeDocument/2006/relationships/tags" Target="../tags/tag92.xml" /><Relationship Id="rId24" Type="http://schemas.openxmlformats.org/officeDocument/2006/relationships/tags" Target="../tags/tag93.xml" /><Relationship Id="rId25" Type="http://schemas.openxmlformats.org/officeDocument/2006/relationships/tags" Target="../tags/tag94.xml" /><Relationship Id="rId26" Type="http://schemas.openxmlformats.org/officeDocument/2006/relationships/tags" Target="../tags/tag95.xml" /><Relationship Id="rId27" Type="http://schemas.openxmlformats.org/officeDocument/2006/relationships/tags" Target="../tags/tag96.xml" /><Relationship Id="rId28" Type="http://schemas.openxmlformats.org/officeDocument/2006/relationships/tags" Target="../tags/tag97.xml" /><Relationship Id="rId29" Type="http://schemas.openxmlformats.org/officeDocument/2006/relationships/tags" Target="../tags/tag98.xml" /><Relationship Id="rId3" Type="http://schemas.openxmlformats.org/officeDocument/2006/relationships/tags" Target="../tags/tag72.xml" /><Relationship Id="rId30" Type="http://schemas.openxmlformats.org/officeDocument/2006/relationships/tags" Target="../tags/tag99.xml" /><Relationship Id="rId31" Type="http://schemas.openxmlformats.org/officeDocument/2006/relationships/tags" Target="../tags/tag100.xml" /><Relationship Id="rId32" Type="http://schemas.openxmlformats.org/officeDocument/2006/relationships/tags" Target="../tags/tag101.xml" /><Relationship Id="rId33" Type="http://schemas.openxmlformats.org/officeDocument/2006/relationships/slideMaster" Target="../slideMasters/slideMaster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2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14" Type="http://schemas.openxmlformats.org/officeDocument/2006/relationships/tags" Target="../tags/tag115.xml" /><Relationship Id="rId15" Type="http://schemas.openxmlformats.org/officeDocument/2006/relationships/tags" Target="../tags/tag116.xml" /><Relationship Id="rId16" Type="http://schemas.openxmlformats.org/officeDocument/2006/relationships/tags" Target="../tags/tag117.xml" /><Relationship Id="rId17" Type="http://schemas.openxmlformats.org/officeDocument/2006/relationships/tags" Target="../tags/tag118.xml" /><Relationship Id="rId18" Type="http://schemas.openxmlformats.org/officeDocument/2006/relationships/tags" Target="../tags/tag119.xml" /><Relationship Id="rId19" Type="http://schemas.openxmlformats.org/officeDocument/2006/relationships/tags" Target="../tags/tag120.xml" /><Relationship Id="rId2" Type="http://schemas.openxmlformats.org/officeDocument/2006/relationships/tags" Target="../tags/tag103.xml" /><Relationship Id="rId20" Type="http://schemas.openxmlformats.org/officeDocument/2006/relationships/tags" Target="../tags/tag121.xml" /><Relationship Id="rId21" Type="http://schemas.openxmlformats.org/officeDocument/2006/relationships/tags" Target="../tags/tag122.xml" /><Relationship Id="rId22" Type="http://schemas.openxmlformats.org/officeDocument/2006/relationships/tags" Target="../tags/tag123.xml" /><Relationship Id="rId23" Type="http://schemas.openxmlformats.org/officeDocument/2006/relationships/tags" Target="../tags/tag124.xml" /><Relationship Id="rId24" Type="http://schemas.openxmlformats.org/officeDocument/2006/relationships/tags" Target="../tags/tag125.xml" /><Relationship Id="rId25" Type="http://schemas.openxmlformats.org/officeDocument/2006/relationships/tags" Target="../tags/tag126.xml" /><Relationship Id="rId26" Type="http://schemas.openxmlformats.org/officeDocument/2006/relationships/tags" Target="../tags/tag127.xml" /><Relationship Id="rId27" Type="http://schemas.openxmlformats.org/officeDocument/2006/relationships/tags" Target="../tags/tag128.xml" /><Relationship Id="rId28" Type="http://schemas.openxmlformats.org/officeDocument/2006/relationships/tags" Target="../tags/tag129.xml" /><Relationship Id="rId29" Type="http://schemas.openxmlformats.org/officeDocument/2006/relationships/tags" Target="../tags/tag130.xml" /><Relationship Id="rId3" Type="http://schemas.openxmlformats.org/officeDocument/2006/relationships/tags" Target="../tags/tag104.xml" /><Relationship Id="rId30" Type="http://schemas.openxmlformats.org/officeDocument/2006/relationships/tags" Target="../tags/tag131.xml" /><Relationship Id="rId31" Type="http://schemas.openxmlformats.org/officeDocument/2006/relationships/tags" Target="../tags/tag132.xml" /><Relationship Id="rId32" Type="http://schemas.openxmlformats.org/officeDocument/2006/relationships/tags" Target="../tags/tag133.xml" /><Relationship Id="rId33" Type="http://schemas.openxmlformats.org/officeDocument/2006/relationships/tags" Target="../tags/tag134.xml" /><Relationship Id="rId34" Type="http://schemas.openxmlformats.org/officeDocument/2006/relationships/slideMaster" Target="../slideMasters/slideMaster2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5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1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9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3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6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0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16" Type="http://schemas.openxmlformats.org/officeDocument/2006/relationships/tags" Target="../tags/tag179.xml" /><Relationship Id="rId17" Type="http://schemas.openxmlformats.org/officeDocument/2006/relationships/tags" Target="../tags/tag180.xml" /><Relationship Id="rId18" Type="http://schemas.openxmlformats.org/officeDocument/2006/relationships/tags" Target="../tags/tag181.xml" /><Relationship Id="rId19" Type="http://schemas.openxmlformats.org/officeDocument/2006/relationships/tags" Target="../tags/tag182.xml" /><Relationship Id="rId2" Type="http://schemas.openxmlformats.org/officeDocument/2006/relationships/tags" Target="../tags/tag165.xml" /><Relationship Id="rId20" Type="http://schemas.openxmlformats.org/officeDocument/2006/relationships/tags" Target="../tags/tag183.xml" /><Relationship Id="rId21" Type="http://schemas.openxmlformats.org/officeDocument/2006/relationships/tags" Target="../tags/tag184.xml" /><Relationship Id="rId22" Type="http://schemas.openxmlformats.org/officeDocument/2006/relationships/tags" Target="../tags/tag185.xml" /><Relationship Id="rId23" Type="http://schemas.openxmlformats.org/officeDocument/2006/relationships/tags" Target="../tags/tag186.xml" /><Relationship Id="rId24" Type="http://schemas.openxmlformats.org/officeDocument/2006/relationships/tags" Target="../tags/tag187.xml" /><Relationship Id="rId25" Type="http://schemas.openxmlformats.org/officeDocument/2006/relationships/tags" Target="../tags/tag188.xml" /><Relationship Id="rId26" Type="http://schemas.openxmlformats.org/officeDocument/2006/relationships/tags" Target="../tags/tag189.xml" /><Relationship Id="rId27" Type="http://schemas.openxmlformats.org/officeDocument/2006/relationships/tags" Target="../tags/tag190.xml" /><Relationship Id="rId28" Type="http://schemas.openxmlformats.org/officeDocument/2006/relationships/tags" Target="../tags/tag191.xml" /><Relationship Id="rId29" Type="http://schemas.openxmlformats.org/officeDocument/2006/relationships/tags" Target="../tags/tag192.xml" /><Relationship Id="rId3" Type="http://schemas.openxmlformats.org/officeDocument/2006/relationships/tags" Target="../tags/tag166.xml" /><Relationship Id="rId30" Type="http://schemas.openxmlformats.org/officeDocument/2006/relationships/tags" Target="../tags/tag193.xml" /><Relationship Id="rId31" Type="http://schemas.openxmlformats.org/officeDocument/2006/relationships/tags" Target="../tags/tag194.xml" /><Relationship Id="rId32" Type="http://schemas.openxmlformats.org/officeDocument/2006/relationships/tags" Target="../tags/tag195.xml" /><Relationship Id="rId33" Type="http://schemas.openxmlformats.org/officeDocument/2006/relationships/tags" Target="../tags/tag196.xml" /><Relationship Id="rId34" Type="http://schemas.openxmlformats.org/officeDocument/2006/relationships/tags" Target="../tags/tag197.xml" /><Relationship Id="rId35" Type="http://schemas.openxmlformats.org/officeDocument/2006/relationships/tags" Target="../tags/tag198.xml" /><Relationship Id="rId36" Type="http://schemas.openxmlformats.org/officeDocument/2006/relationships/tags" Target="../tags/tag199.xml" /><Relationship Id="rId37" Type="http://schemas.openxmlformats.org/officeDocument/2006/relationships/tags" Target="../tags/tag200.xml" /><Relationship Id="rId38" Type="http://schemas.openxmlformats.org/officeDocument/2006/relationships/tags" Target="../tags/tag201.xml" /><Relationship Id="rId39" Type="http://schemas.openxmlformats.org/officeDocument/2006/relationships/slideMaster" Target="../slideMasters/slideMaster2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8DD8C2-BB73-4F7E-8026-E547A03B60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162104-5662-448C-AB74-8757C26FCC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9A2C03-1F26-4587-BA65-2612DCE429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6B0CB3-6B5D-4431-959D-08D73A8932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078331-0A1B-4DC7-B615-F56C05D165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94FA5A-50F7-483A-9AA2-DA9A70DB6B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429A87-A395-4949-8DBA-3DDBBE7877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8A21AC-BFE0-484E-8674-B96EA5F3A3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0D49CA-1FBB-4776-B61D-C9A4BA4ADC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8B276F-9BF9-47B1-A037-BDE72646A3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06E64B-63DC-4A99-A4D2-FD965786D0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33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924197" y="4948805"/>
            <a:ext cx="1886803" cy="191173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8" name="任意多边形: 形状 11"/>
          <p:cNvSpPr/>
          <p:nvPr userDrawn="1">
            <p:custDataLst>
              <p:tags r:id="rId5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0" name="任意多边形: 形状 12"/>
          <p:cNvSpPr/>
          <p:nvPr userDrawn="1">
            <p:custDataLst>
              <p:tags r:id="rId6"/>
            </p:custDataLst>
          </p:nvPr>
        </p:nvSpPr>
        <p:spPr>
          <a:xfrm>
            <a:off x="866592" y="4689266"/>
            <a:ext cx="1515694" cy="757847"/>
          </a:xfrm>
          <a:custGeom>
            <a:gdLst>
              <a:gd name="connsiteX0" fmla="*/ 938749 w 1877497"/>
              <a:gd name="connsiteY0" fmla="*/ 938749 h 938748"/>
              <a:gd name="connsiteX1" fmla="*/ 1877498 w 1877497"/>
              <a:gd name="connsiteY1" fmla="*/ 0 h 938748"/>
              <a:gd name="connsiteX2" fmla="*/ 0 w 1877497"/>
              <a:gd name="connsiteY2" fmla="*/ 0 h 938748"/>
              <a:gd name="connsiteX3" fmla="*/ 938749 w 1877497"/>
              <a:gd name="connsiteY3" fmla="*/ 938749 h 9387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77497" h="938748">
                <a:moveTo>
                  <a:pt x="938749" y="938749"/>
                </a:moveTo>
                <a:cubicBezTo>
                  <a:pt x="1457114" y="938749"/>
                  <a:pt x="1877498" y="518366"/>
                  <a:pt x="1877498" y="0"/>
                </a:cubicBezTo>
                <a:lnTo>
                  <a:pt x="0" y="0"/>
                </a:lnTo>
                <a:cubicBezTo>
                  <a:pt x="0" y="518366"/>
                  <a:pt x="420383" y="938749"/>
                  <a:pt x="938749" y="93874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2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76200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4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90043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6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03822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8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7665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0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31508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2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45351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4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76200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6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90043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8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03822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0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7665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2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31508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4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45351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6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76200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8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90043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0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03822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2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7665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4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31508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6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45351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8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76200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0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90043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2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03822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4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7665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6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31508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8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145351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cxnSp>
        <p:nvCxnSpPr>
          <p:cNvPr id="3145735" name="直接连接符 42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0" name="任意多边形: 形状 43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2" name="任意多边形: 形状 12"/>
          <p:cNvSpPr/>
          <p:nvPr userDrawn="1">
            <p:custDataLst>
              <p:tags r:id="rId33"/>
            </p:custDataLst>
          </p:nvPr>
        </p:nvSpPr>
        <p:spPr>
          <a:xfrm flipH="1">
            <a:off x="11188065" y="1419860"/>
            <a:ext cx="1003935" cy="200850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任意多边形: 形状 81"/>
          <p:cNvSpPr/>
          <p:nvPr userDrawn="1">
            <p:custDataLst>
              <p:tags r:id="rId34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6" name="任意多边形: 形状 82"/>
          <p:cNvSpPr/>
          <p:nvPr userDrawn="1">
            <p:custDataLst>
              <p:tags r:id="rId35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8" name="任意多边形: 形状 83"/>
          <p:cNvSpPr/>
          <p:nvPr userDrawn="1">
            <p:custDataLst>
              <p:tags r:id="rId36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0" name="任意多边形: 形状 84"/>
          <p:cNvSpPr/>
          <p:nvPr userDrawn="1">
            <p:custDataLst>
              <p:tags r:id="rId37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2" name="任意多边形: 形状 85"/>
          <p:cNvSpPr/>
          <p:nvPr userDrawn="1">
            <p:custDataLst>
              <p:tags r:id="rId38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4" name="任意多边形: 形状 86"/>
          <p:cNvSpPr/>
          <p:nvPr userDrawn="1">
            <p:custDataLst>
              <p:tags r:id="rId39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6" name="任意多边形: 形状 87"/>
          <p:cNvSpPr/>
          <p:nvPr userDrawn="1">
            <p:custDataLst>
              <p:tags r:id="rId40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8" name="任意多边形: 形状 88"/>
          <p:cNvSpPr/>
          <p:nvPr userDrawn="1">
            <p:custDataLst>
              <p:tags r:id="rId41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0" name="任意多边形: 形状 89"/>
          <p:cNvSpPr/>
          <p:nvPr userDrawn="1">
            <p:custDataLst>
              <p:tags r:id="rId42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2" name="任意多边形: 形状 90"/>
          <p:cNvSpPr/>
          <p:nvPr userDrawn="1">
            <p:custDataLst>
              <p:tags r:id="rId43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4" name="任意多边形: 形状 91"/>
          <p:cNvSpPr/>
          <p:nvPr userDrawn="1">
            <p:custDataLst>
              <p:tags r:id="rId44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6" name="任意多边形: 形状 92"/>
          <p:cNvSpPr/>
          <p:nvPr userDrawn="1">
            <p:custDataLst>
              <p:tags r:id="rId45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8" name="任意多边形: 形状 93"/>
          <p:cNvSpPr/>
          <p:nvPr userDrawn="1">
            <p:custDataLst>
              <p:tags r:id="rId46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0" name="任意多边形: 形状 94"/>
          <p:cNvSpPr/>
          <p:nvPr userDrawn="1">
            <p:custDataLst>
              <p:tags r:id="rId47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2" name="任意多边形: 形状 95"/>
          <p:cNvSpPr/>
          <p:nvPr userDrawn="1">
            <p:custDataLst>
              <p:tags r:id="rId48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4" name="任意多边形: 形状 96"/>
          <p:cNvSpPr/>
          <p:nvPr userDrawn="1">
            <p:custDataLst>
              <p:tags r:id="rId49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6" name="任意多边形: 形状 97"/>
          <p:cNvSpPr/>
          <p:nvPr userDrawn="1">
            <p:custDataLst>
              <p:tags r:id="rId50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8" name="任意多边形: 形状 98"/>
          <p:cNvSpPr/>
          <p:nvPr userDrawn="1">
            <p:custDataLst>
              <p:tags r:id="rId51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0" name="任意多边形: 形状 99"/>
          <p:cNvSpPr/>
          <p:nvPr userDrawn="1">
            <p:custDataLst>
              <p:tags r:id="rId52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2" name="任意多边形: 形状 100"/>
          <p:cNvSpPr/>
          <p:nvPr userDrawn="1">
            <p:custDataLst>
              <p:tags r:id="rId53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4" name="任意多边形: 形状 101"/>
          <p:cNvSpPr/>
          <p:nvPr userDrawn="1">
            <p:custDataLst>
              <p:tags r:id="rId54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6" name="任意多边形: 形状 102"/>
          <p:cNvSpPr/>
          <p:nvPr userDrawn="1">
            <p:custDataLst>
              <p:tags r:id="rId55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8" name="任意多边形: 形状 103"/>
          <p:cNvSpPr/>
          <p:nvPr userDrawn="1">
            <p:custDataLst>
              <p:tags r:id="rId56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0" name="任意多边形: 形状 104"/>
          <p:cNvSpPr/>
          <p:nvPr userDrawn="1">
            <p:custDataLst>
              <p:tags r:id="rId57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2" name="标题 1"/>
          <p:cNvSpPr>
            <a:spLocks noGrp="1"/>
          </p:cNvSpPr>
          <p:nvPr>
            <p:ph type="ctrTitle" hasCustomPrompt="1"/>
            <p:custDataLst>
              <p:tags r:id="rId58"/>
            </p:custDataLst>
          </p:nvPr>
        </p:nvSpPr>
        <p:spPr>
          <a:xfrm>
            <a:off x="838200" y="1656000"/>
            <a:ext cx="10515600" cy="1800000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单击添加文档标题</a:t>
            </a:r>
            <a:endParaRPr lang="zh-CN" altLang="en-US"/>
          </a:p>
        </p:txBody>
      </p:sp>
      <p:sp>
        <p:nvSpPr>
          <p:cNvPr id="1048784" name="副标题 2"/>
          <p:cNvSpPr>
            <a:spLocks noGrp="1"/>
          </p:cNvSpPr>
          <p:nvPr>
            <p:ph type="subTitle" idx="1"/>
            <p:custDataLst>
              <p:tags r:id="rId59"/>
            </p:custDataLst>
          </p:nvPr>
        </p:nvSpPr>
        <p:spPr>
          <a:xfrm>
            <a:off x="838200" y="3705186"/>
            <a:ext cx="10515600" cy="866814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60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61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62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63"/>
            </p:custDataLst>
          </p:nvPr>
        </p:nvSpPr>
        <p:spPr>
          <a:xfrm>
            <a:off x="4781641" y="4586170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94" name="文本占位符 9"/>
          <p:cNvSpPr>
            <a:spLocks noGrp="1"/>
          </p:cNvSpPr>
          <p:nvPr>
            <p:ph type="body" sz="quarter" idx="18" hasCustomPrompt="1"/>
            <p:custDataLst>
              <p:tags r:id="rId64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96" name="文本占位符 13"/>
          <p:cNvSpPr>
            <a:spLocks noGrp="1"/>
          </p:cNvSpPr>
          <p:nvPr>
            <p:ph type="body" sz="quarter" idx="14" hasCustomPrompt="1"/>
            <p:custDataLst>
              <p:tags r:id="rId65"/>
            </p:custDataLst>
          </p:nvPr>
        </p:nvSpPr>
        <p:spPr>
          <a:xfrm>
            <a:off x="8825231" y="326198"/>
            <a:ext cx="28800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0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0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chemeClr val="bg2"/>
        </a:solidFill>
        <a:effectLst/>
      </p:bgPr>
    </p:bg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08" name="任意多边形: 形状 84"/>
          <p:cNvSpPr/>
          <p:nvPr userDrawn="1">
            <p:custDataLst>
              <p:tags r:id="rId1"/>
            </p:custDataLst>
          </p:nvPr>
        </p:nvSpPr>
        <p:spPr>
          <a:xfrm>
            <a:off x="0" y="815926"/>
            <a:ext cx="3010487" cy="5732586"/>
          </a:xfrm>
          <a:custGeom>
            <a:gdLst>
              <a:gd name="connsiteX0" fmla="*/ 144194 w 3010487"/>
              <a:gd name="connsiteY0" fmla="*/ 0 h 5732586"/>
              <a:gd name="connsiteX1" fmla="*/ 3010487 w 3010487"/>
              <a:gd name="connsiteY1" fmla="*/ 2866293 h 5732586"/>
              <a:gd name="connsiteX2" fmla="*/ 144194 w 3010487"/>
              <a:gd name="connsiteY2" fmla="*/ 5732586 h 5732586"/>
              <a:gd name="connsiteX3" fmla="*/ 0 w 3010487"/>
              <a:gd name="connsiteY3" fmla="*/ 5728940 h 5732586"/>
              <a:gd name="connsiteX4" fmla="*/ 0 w 3010487"/>
              <a:gd name="connsiteY4" fmla="*/ 3646 h 57325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010487" h="5732586">
                <a:moveTo>
                  <a:pt x="144194" y="0"/>
                </a:moveTo>
                <a:cubicBezTo>
                  <a:pt x="1727204" y="0"/>
                  <a:pt x="3010487" y="1283283"/>
                  <a:pt x="3010487" y="2866293"/>
                </a:cubicBezTo>
                <a:cubicBezTo>
                  <a:pt x="3010487" y="4449303"/>
                  <a:pt x="1727204" y="5732586"/>
                  <a:pt x="144194" y="5732586"/>
                </a:cubicBezTo>
                <a:lnTo>
                  <a:pt x="0" y="5728940"/>
                </a:lnTo>
                <a:lnTo>
                  <a:pt x="0" y="364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10" name="任意多边形: 形状 108"/>
          <p:cNvSpPr/>
          <p:nvPr userDrawn="1">
            <p:custDataLst>
              <p:tags r:id="rId2"/>
            </p:custDataLst>
          </p:nvPr>
        </p:nvSpPr>
        <p:spPr>
          <a:xfrm>
            <a:off x="101981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2" name="任意多边形: 形状 109"/>
          <p:cNvSpPr/>
          <p:nvPr userDrawn="1">
            <p:custDataLst>
              <p:tags r:id="rId3"/>
            </p:custDataLst>
          </p:nvPr>
        </p:nvSpPr>
        <p:spPr>
          <a:xfrm>
            <a:off x="1236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4" name="任意多边形: 形状 110"/>
          <p:cNvSpPr/>
          <p:nvPr userDrawn="1">
            <p:custDataLst>
              <p:tags r:id="rId4"/>
            </p:custDataLst>
          </p:nvPr>
        </p:nvSpPr>
        <p:spPr>
          <a:xfrm>
            <a:off x="145478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6" name="任意多边形: 形状 111"/>
          <p:cNvSpPr/>
          <p:nvPr userDrawn="1">
            <p:custDataLst>
              <p:tags r:id="rId5"/>
            </p:custDataLst>
          </p:nvPr>
        </p:nvSpPr>
        <p:spPr>
          <a:xfrm>
            <a:off x="167259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8" name="任意多边形: 形状 112"/>
          <p:cNvSpPr/>
          <p:nvPr userDrawn="1">
            <p:custDataLst>
              <p:tags r:id="rId6"/>
            </p:custDataLst>
          </p:nvPr>
        </p:nvSpPr>
        <p:spPr>
          <a:xfrm>
            <a:off x="188976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0" name="任意多边形: 形状 113"/>
          <p:cNvSpPr/>
          <p:nvPr userDrawn="1">
            <p:custDataLst>
              <p:tags r:id="rId7"/>
            </p:custDataLst>
          </p:nvPr>
        </p:nvSpPr>
        <p:spPr>
          <a:xfrm>
            <a:off x="210756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2" name="任意多边形: 形状 102"/>
          <p:cNvSpPr/>
          <p:nvPr userDrawn="1">
            <p:custDataLst>
              <p:tags r:id="rId8"/>
            </p:custDataLst>
          </p:nvPr>
        </p:nvSpPr>
        <p:spPr>
          <a:xfrm>
            <a:off x="101981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4" name="任意多边形: 形状 103"/>
          <p:cNvSpPr/>
          <p:nvPr userDrawn="1">
            <p:custDataLst>
              <p:tags r:id="rId9"/>
            </p:custDataLst>
          </p:nvPr>
        </p:nvSpPr>
        <p:spPr>
          <a:xfrm>
            <a:off x="1236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6" name="任意多边形: 形状 104"/>
          <p:cNvSpPr/>
          <p:nvPr userDrawn="1">
            <p:custDataLst>
              <p:tags r:id="rId10"/>
            </p:custDataLst>
          </p:nvPr>
        </p:nvSpPr>
        <p:spPr>
          <a:xfrm>
            <a:off x="145478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8" name="任意多边形: 形状 105"/>
          <p:cNvSpPr/>
          <p:nvPr userDrawn="1">
            <p:custDataLst>
              <p:tags r:id="rId11"/>
            </p:custDataLst>
          </p:nvPr>
        </p:nvSpPr>
        <p:spPr>
          <a:xfrm>
            <a:off x="167259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0" name="任意多边形: 形状 106"/>
          <p:cNvSpPr/>
          <p:nvPr userDrawn="1">
            <p:custDataLst>
              <p:tags r:id="rId12"/>
            </p:custDataLst>
          </p:nvPr>
        </p:nvSpPr>
        <p:spPr>
          <a:xfrm>
            <a:off x="188976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2" name="任意多边形: 形状 107"/>
          <p:cNvSpPr/>
          <p:nvPr userDrawn="1">
            <p:custDataLst>
              <p:tags r:id="rId13"/>
            </p:custDataLst>
          </p:nvPr>
        </p:nvSpPr>
        <p:spPr>
          <a:xfrm>
            <a:off x="210756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4" name="任意多边形: 形状 96"/>
          <p:cNvSpPr/>
          <p:nvPr userDrawn="1">
            <p:custDataLst>
              <p:tags r:id="rId14"/>
            </p:custDataLst>
          </p:nvPr>
        </p:nvSpPr>
        <p:spPr>
          <a:xfrm>
            <a:off x="101981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6" name="任意多边形: 形状 97"/>
          <p:cNvSpPr/>
          <p:nvPr userDrawn="1">
            <p:custDataLst>
              <p:tags r:id="rId15"/>
            </p:custDataLst>
          </p:nvPr>
        </p:nvSpPr>
        <p:spPr>
          <a:xfrm>
            <a:off x="1236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8" name="任意多边形: 形状 98"/>
          <p:cNvSpPr/>
          <p:nvPr userDrawn="1">
            <p:custDataLst>
              <p:tags r:id="rId16"/>
            </p:custDataLst>
          </p:nvPr>
        </p:nvSpPr>
        <p:spPr>
          <a:xfrm>
            <a:off x="145478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0" name="任意多边形: 形状 99"/>
          <p:cNvSpPr/>
          <p:nvPr userDrawn="1">
            <p:custDataLst>
              <p:tags r:id="rId17"/>
            </p:custDataLst>
          </p:nvPr>
        </p:nvSpPr>
        <p:spPr>
          <a:xfrm>
            <a:off x="167259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2" name="任意多边形: 形状 100"/>
          <p:cNvSpPr/>
          <p:nvPr userDrawn="1">
            <p:custDataLst>
              <p:tags r:id="rId18"/>
            </p:custDataLst>
          </p:nvPr>
        </p:nvSpPr>
        <p:spPr>
          <a:xfrm>
            <a:off x="188976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4" name="任意多边形: 形状 101"/>
          <p:cNvSpPr/>
          <p:nvPr userDrawn="1">
            <p:custDataLst>
              <p:tags r:id="rId19"/>
            </p:custDataLst>
          </p:nvPr>
        </p:nvSpPr>
        <p:spPr>
          <a:xfrm>
            <a:off x="210756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6" name="任意多边形: 形状 90"/>
          <p:cNvSpPr/>
          <p:nvPr userDrawn="1">
            <p:custDataLst>
              <p:tags r:id="rId20"/>
            </p:custDataLst>
          </p:nvPr>
        </p:nvSpPr>
        <p:spPr>
          <a:xfrm>
            <a:off x="101981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8" name="任意多边形: 形状 91"/>
          <p:cNvSpPr/>
          <p:nvPr userDrawn="1">
            <p:custDataLst>
              <p:tags r:id="rId21"/>
            </p:custDataLst>
          </p:nvPr>
        </p:nvSpPr>
        <p:spPr>
          <a:xfrm>
            <a:off x="1236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0" name="任意多边形: 形状 92"/>
          <p:cNvSpPr/>
          <p:nvPr userDrawn="1">
            <p:custDataLst>
              <p:tags r:id="rId22"/>
            </p:custDataLst>
          </p:nvPr>
        </p:nvSpPr>
        <p:spPr>
          <a:xfrm>
            <a:off x="145478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2" name="任意多边形: 形状 93"/>
          <p:cNvSpPr/>
          <p:nvPr userDrawn="1">
            <p:custDataLst>
              <p:tags r:id="rId23"/>
            </p:custDataLst>
          </p:nvPr>
        </p:nvSpPr>
        <p:spPr>
          <a:xfrm>
            <a:off x="167259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4" name="任意多边形: 形状 94"/>
          <p:cNvSpPr/>
          <p:nvPr userDrawn="1">
            <p:custDataLst>
              <p:tags r:id="rId24"/>
            </p:custDataLst>
          </p:nvPr>
        </p:nvSpPr>
        <p:spPr>
          <a:xfrm>
            <a:off x="188976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95"/>
          <p:cNvSpPr/>
          <p:nvPr userDrawn="1">
            <p:custDataLst>
              <p:tags r:id="rId25"/>
            </p:custDataLst>
          </p:nvPr>
        </p:nvSpPr>
        <p:spPr>
          <a:xfrm>
            <a:off x="210756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15"/>
          <p:cNvSpPr/>
          <p:nvPr>
            <p:custDataLst>
              <p:tags r:id="rId26"/>
            </p:custDataLst>
          </p:nvPr>
        </p:nvSpPr>
        <p:spPr>
          <a:xfrm>
            <a:off x="10883032" y="5494407"/>
            <a:ext cx="1308968" cy="1363593"/>
          </a:xfrm>
          <a:custGeom>
            <a:gdLst>
              <a:gd name="connsiteX0" fmla="*/ 672905 w 1308968"/>
              <a:gd name="connsiteY0" fmla="*/ 0 h 1363593"/>
              <a:gd name="connsiteX1" fmla="*/ 1292915 w 1308968"/>
              <a:gd name="connsiteY1" fmla="*/ 416454 h 1363593"/>
              <a:gd name="connsiteX2" fmla="*/ 1308968 w 1308968"/>
              <a:gd name="connsiteY2" fmla="*/ 468831 h 1363593"/>
              <a:gd name="connsiteX3" fmla="*/ 1308968 w 1308968"/>
              <a:gd name="connsiteY3" fmla="*/ 1363593 h 1363593"/>
              <a:gd name="connsiteX4" fmla="*/ 0 w 1308968"/>
              <a:gd name="connsiteY4" fmla="*/ 1363593 h 1363593"/>
              <a:gd name="connsiteX5" fmla="*/ 0 w 1308968"/>
              <a:gd name="connsiteY5" fmla="*/ 681797 h 1363593"/>
              <a:gd name="connsiteX6" fmla="*/ 672905 w 1308968"/>
              <a:gd name="connsiteY6" fmla="*/ 0 h 136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8968" h="1363593">
                <a:moveTo>
                  <a:pt x="672905" y="0"/>
                </a:moveTo>
                <a:cubicBezTo>
                  <a:pt x="951555" y="0"/>
                  <a:pt x="1190739" y="171761"/>
                  <a:pt x="1292915" y="416454"/>
                </a:cubicBezTo>
                <a:lnTo>
                  <a:pt x="1308968" y="468831"/>
                </a:lnTo>
                <a:lnTo>
                  <a:pt x="1308968" y="1363593"/>
                </a:lnTo>
                <a:lnTo>
                  <a:pt x="0" y="1363593"/>
                </a:lnTo>
                <a:lnTo>
                  <a:pt x="0" y="681797"/>
                </a:lnTo>
                <a:cubicBezTo>
                  <a:pt x="0" y="305353"/>
                  <a:pt x="301371" y="0"/>
                  <a:pt x="672905" y="0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16"/>
          <p:cNvSpPr/>
          <p:nvPr>
            <p:custDataLst>
              <p:tags r:id="rId27"/>
            </p:custDataLst>
          </p:nvPr>
        </p:nvSpPr>
        <p:spPr>
          <a:xfrm>
            <a:off x="10503205" y="642698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7" name="直接连接符 123"/>
          <p:cNvCxnSpPr/>
          <p:nvPr>
            <p:custDataLst>
              <p:tags r:id="rId28"/>
            </p:custDataLst>
          </p:nvPr>
        </p:nvCxnSpPr>
        <p:spPr>
          <a:xfrm>
            <a:off x="4670473" y="5491317"/>
            <a:ext cx="6189785" cy="0"/>
          </a:xfrm>
          <a:prstGeom prst="line">
            <a:avLst/>
          </a:prstGeom>
          <a:ln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标题 1"/>
          <p:cNvSpPr>
            <a:spLocks noGrp="1"/>
          </p:cNvSpPr>
          <p:nvPr>
            <p:ph type="title" hasCustomPrompt="1"/>
            <p:custDataLst>
              <p:tags r:id="rId29"/>
            </p:custDataLst>
          </p:nvPr>
        </p:nvSpPr>
        <p:spPr>
          <a:xfrm>
            <a:off x="73040" y="2266101"/>
            <a:ext cx="2034412" cy="2688797"/>
          </a:xfrm>
        </p:spPr>
        <p:txBody>
          <a:bodyPr anchor="ctr">
            <a:noAutofit/>
          </a:bodyPr>
          <a:lstStyle>
            <a:lvl1pPr algn="r">
              <a:defRPr sz="72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</a:t>
            </a:r>
            <a:br>
              <a:rPr lang="en-US" altLang="zh-CN"/>
            </a:br>
            <a:r>
              <a:rPr lang="zh-CN" altLang="en-US"/>
              <a:t>题</a:t>
            </a:r>
            <a:endParaRPr lang="zh-CN" altLang="en-US"/>
          </a:p>
        </p:txBody>
      </p:sp>
      <p:sp>
        <p:nvSpPr>
          <p:cNvPr id="1048864" name="日期占位符 6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6" name="页脚占位符 7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8" name="灯片编号占位符 8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870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9348036" y="816492"/>
            <a:ext cx="2843964" cy="5731457"/>
          </a:xfrm>
          <a:custGeom>
            <a:gdLst>
              <a:gd name="connsiteX0" fmla="*/ 2843964 w 2843964"/>
              <a:gd name="connsiteY0" fmla="*/ 0 h 5731457"/>
              <a:gd name="connsiteX1" fmla="*/ 2843964 w 2843964"/>
              <a:gd name="connsiteY1" fmla="*/ 5731457 h 5731457"/>
              <a:gd name="connsiteX2" fmla="*/ 2718794 w 2843964"/>
              <a:gd name="connsiteY2" fmla="*/ 5728292 h 5731457"/>
              <a:gd name="connsiteX3" fmla="*/ 0 w 2843964"/>
              <a:gd name="connsiteY3" fmla="*/ 2865728 h 5731457"/>
              <a:gd name="connsiteX4" fmla="*/ 2718794 w 2843964"/>
              <a:gd name="connsiteY4" fmla="*/ 3165 h 573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43964" h="5731457">
                <a:moveTo>
                  <a:pt x="2843964" y="0"/>
                </a:moveTo>
                <a:lnTo>
                  <a:pt x="2843964" y="5731457"/>
                </a:lnTo>
                <a:lnTo>
                  <a:pt x="2718794" y="5728292"/>
                </a:lnTo>
                <a:cubicBezTo>
                  <a:pt x="1204331" y="5651523"/>
                  <a:pt x="0" y="4399269"/>
                  <a:pt x="0" y="2865728"/>
                </a:cubicBezTo>
                <a:cubicBezTo>
                  <a:pt x="0" y="1332187"/>
                  <a:pt x="1204331" y="79933"/>
                  <a:pt x="2718794" y="3165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72" name="任意多边形: 形状 32"/>
          <p:cNvSpPr/>
          <p:nvPr userDrawn="1">
            <p:custDataLst>
              <p:tags r:id="rId2"/>
            </p:custDataLst>
          </p:nvPr>
        </p:nvSpPr>
        <p:spPr>
          <a:xfrm>
            <a:off x="1005522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33"/>
          <p:cNvSpPr/>
          <p:nvPr userDrawn="1">
            <p:custDataLst>
              <p:tags r:id="rId3"/>
            </p:custDataLst>
          </p:nvPr>
        </p:nvSpPr>
        <p:spPr>
          <a:xfrm>
            <a:off x="1027303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34"/>
          <p:cNvSpPr/>
          <p:nvPr userDrawn="1">
            <p:custDataLst>
              <p:tags r:id="rId4"/>
            </p:custDataLst>
          </p:nvPr>
        </p:nvSpPr>
        <p:spPr>
          <a:xfrm>
            <a:off x="1049020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35"/>
          <p:cNvSpPr/>
          <p:nvPr userDrawn="1">
            <p:custDataLst>
              <p:tags r:id="rId5"/>
            </p:custDataLst>
          </p:nvPr>
        </p:nvSpPr>
        <p:spPr>
          <a:xfrm>
            <a:off x="1070800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36"/>
          <p:cNvSpPr/>
          <p:nvPr userDrawn="1">
            <p:custDataLst>
              <p:tags r:id="rId6"/>
            </p:custDataLst>
          </p:nvPr>
        </p:nvSpPr>
        <p:spPr>
          <a:xfrm>
            <a:off x="1092517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37"/>
          <p:cNvSpPr/>
          <p:nvPr userDrawn="1">
            <p:custDataLst>
              <p:tags r:id="rId7"/>
            </p:custDataLst>
          </p:nvPr>
        </p:nvSpPr>
        <p:spPr>
          <a:xfrm>
            <a:off x="11142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6"/>
          <p:cNvSpPr/>
          <p:nvPr userDrawn="1">
            <p:custDataLst>
              <p:tags r:id="rId8"/>
            </p:custDataLst>
          </p:nvPr>
        </p:nvSpPr>
        <p:spPr>
          <a:xfrm>
            <a:off x="1005522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7"/>
          <p:cNvSpPr/>
          <p:nvPr userDrawn="1">
            <p:custDataLst>
              <p:tags r:id="rId9"/>
            </p:custDataLst>
          </p:nvPr>
        </p:nvSpPr>
        <p:spPr>
          <a:xfrm>
            <a:off x="1027303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28"/>
          <p:cNvSpPr/>
          <p:nvPr userDrawn="1">
            <p:custDataLst>
              <p:tags r:id="rId10"/>
            </p:custDataLst>
          </p:nvPr>
        </p:nvSpPr>
        <p:spPr>
          <a:xfrm>
            <a:off x="1049020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29"/>
          <p:cNvSpPr/>
          <p:nvPr userDrawn="1">
            <p:custDataLst>
              <p:tags r:id="rId11"/>
            </p:custDataLst>
          </p:nvPr>
        </p:nvSpPr>
        <p:spPr>
          <a:xfrm>
            <a:off x="1070800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0"/>
          <p:cNvSpPr/>
          <p:nvPr userDrawn="1">
            <p:custDataLst>
              <p:tags r:id="rId12"/>
            </p:custDataLst>
          </p:nvPr>
        </p:nvSpPr>
        <p:spPr>
          <a:xfrm>
            <a:off x="1092517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1"/>
          <p:cNvSpPr/>
          <p:nvPr userDrawn="1">
            <p:custDataLst>
              <p:tags r:id="rId13"/>
            </p:custDataLst>
          </p:nvPr>
        </p:nvSpPr>
        <p:spPr>
          <a:xfrm>
            <a:off x="11142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20"/>
          <p:cNvSpPr/>
          <p:nvPr userDrawn="1">
            <p:custDataLst>
              <p:tags r:id="rId14"/>
            </p:custDataLst>
          </p:nvPr>
        </p:nvSpPr>
        <p:spPr>
          <a:xfrm>
            <a:off x="1005522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21"/>
          <p:cNvSpPr/>
          <p:nvPr userDrawn="1">
            <p:custDataLst>
              <p:tags r:id="rId15"/>
            </p:custDataLst>
          </p:nvPr>
        </p:nvSpPr>
        <p:spPr>
          <a:xfrm>
            <a:off x="1027303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22"/>
          <p:cNvSpPr/>
          <p:nvPr userDrawn="1">
            <p:custDataLst>
              <p:tags r:id="rId16"/>
            </p:custDataLst>
          </p:nvPr>
        </p:nvSpPr>
        <p:spPr>
          <a:xfrm>
            <a:off x="1049020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23"/>
          <p:cNvSpPr/>
          <p:nvPr userDrawn="1">
            <p:custDataLst>
              <p:tags r:id="rId17"/>
            </p:custDataLst>
          </p:nvPr>
        </p:nvSpPr>
        <p:spPr>
          <a:xfrm>
            <a:off x="1070800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24"/>
          <p:cNvSpPr/>
          <p:nvPr userDrawn="1">
            <p:custDataLst>
              <p:tags r:id="rId18"/>
            </p:custDataLst>
          </p:nvPr>
        </p:nvSpPr>
        <p:spPr>
          <a:xfrm>
            <a:off x="1092517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25"/>
          <p:cNvSpPr/>
          <p:nvPr userDrawn="1">
            <p:custDataLst>
              <p:tags r:id="rId19"/>
            </p:custDataLst>
          </p:nvPr>
        </p:nvSpPr>
        <p:spPr>
          <a:xfrm>
            <a:off x="11142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14"/>
          <p:cNvSpPr/>
          <p:nvPr userDrawn="1">
            <p:custDataLst>
              <p:tags r:id="rId20"/>
            </p:custDataLst>
          </p:nvPr>
        </p:nvSpPr>
        <p:spPr>
          <a:xfrm>
            <a:off x="1005522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15"/>
          <p:cNvSpPr/>
          <p:nvPr userDrawn="1">
            <p:custDataLst>
              <p:tags r:id="rId21"/>
            </p:custDataLst>
          </p:nvPr>
        </p:nvSpPr>
        <p:spPr>
          <a:xfrm>
            <a:off x="1027303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16"/>
          <p:cNvSpPr/>
          <p:nvPr userDrawn="1">
            <p:custDataLst>
              <p:tags r:id="rId22"/>
            </p:custDataLst>
          </p:nvPr>
        </p:nvSpPr>
        <p:spPr>
          <a:xfrm>
            <a:off x="1049020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17"/>
          <p:cNvSpPr/>
          <p:nvPr userDrawn="1">
            <p:custDataLst>
              <p:tags r:id="rId23"/>
            </p:custDataLst>
          </p:nvPr>
        </p:nvSpPr>
        <p:spPr>
          <a:xfrm>
            <a:off x="1070800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18"/>
          <p:cNvSpPr/>
          <p:nvPr userDrawn="1">
            <p:custDataLst>
              <p:tags r:id="rId24"/>
            </p:custDataLst>
          </p:nvPr>
        </p:nvSpPr>
        <p:spPr>
          <a:xfrm>
            <a:off x="1092517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19"/>
          <p:cNvSpPr/>
          <p:nvPr userDrawn="1">
            <p:custDataLst>
              <p:tags r:id="rId25"/>
            </p:custDataLst>
          </p:nvPr>
        </p:nvSpPr>
        <p:spPr>
          <a:xfrm>
            <a:off x="11142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 1"/>
          <p:cNvSpPr/>
          <p:nvPr userDrawn="1">
            <p:custDataLst>
              <p:tags r:id="rId26"/>
            </p:custDataLst>
          </p:nvPr>
        </p:nvSpPr>
        <p:spPr>
          <a:xfrm>
            <a:off x="206375" y="5969564"/>
            <a:ext cx="1343382" cy="889071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116" h="1400">
                <a:moveTo>
                  <a:pt x="1058" y="0"/>
                </a:moveTo>
                <a:cubicBezTo>
                  <a:pt x="1570" y="0"/>
                  <a:pt x="1997" y="368"/>
                  <a:pt x="2096" y="857"/>
                </a:cubicBezTo>
                <a:lnTo>
                  <a:pt x="2116" y="1053"/>
                </a:lnTo>
                <a:lnTo>
                  <a:pt x="1762" y="1053"/>
                </a:lnTo>
                <a:lnTo>
                  <a:pt x="1762" y="1400"/>
                </a:lnTo>
                <a:lnTo>
                  <a:pt x="0" y="1400"/>
                </a:lnTo>
                <a:lnTo>
                  <a:pt x="0" y="1053"/>
                </a:lnTo>
                <a:lnTo>
                  <a:pt x="0" y="1053"/>
                </a:lnTo>
                <a:lnTo>
                  <a:pt x="20" y="857"/>
                </a:lnTo>
                <a:cubicBezTo>
                  <a:pt x="119" y="368"/>
                  <a:pt x="546" y="0"/>
                  <a:pt x="1058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9" name="直接连接符 39"/>
          <p:cNvCxnSpPr/>
          <p:nvPr userDrawn="1">
            <p:custDataLst>
              <p:tags r:id="rId27"/>
            </p:custDataLst>
          </p:nvPr>
        </p:nvCxnSpPr>
        <p:spPr>
          <a:xfrm>
            <a:off x="1549757" y="6527800"/>
            <a:ext cx="857214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22" name="任意多边形: 形状 40"/>
          <p:cNvSpPr/>
          <p:nvPr userDrawn="1">
            <p:custDataLst>
              <p:tags r:id="rId28"/>
            </p:custDataLst>
          </p:nvPr>
        </p:nvSpPr>
        <p:spPr>
          <a:xfrm>
            <a:off x="1075734" y="642656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标题 1"/>
          <p:cNvSpPr>
            <a:spLocks noGrp="1"/>
          </p:cNvSpPr>
          <p:nvPr>
            <p:ph type="title"/>
            <p:custDataLst>
              <p:tags r:id="rId29"/>
            </p:custDataLst>
          </p:nvPr>
        </p:nvSpPr>
        <p:spPr>
          <a:xfrm>
            <a:off x="1581138" y="700668"/>
            <a:ext cx="6603643" cy="4992039"/>
          </a:xfrm>
        </p:spPr>
        <p:txBody>
          <a:bodyPr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26" name="日期占位符 3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8" name="页脚占位符 4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30" name="灯片编号占位符 5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32" name="文本占位符 7"/>
          <p:cNvSpPr>
            <a:spLocks noGrp="1"/>
          </p:cNvSpPr>
          <p:nvPr>
            <p:ph type="body" sz="quarter" idx="13" hasCustomPrompt="1"/>
            <p:custDataLst>
              <p:tags r:id="rId33"/>
            </p:custDataLst>
          </p:nvPr>
        </p:nvSpPr>
        <p:spPr>
          <a:xfrm>
            <a:off x="10270349" y="2560320"/>
            <a:ext cx="1632479" cy="1869606"/>
          </a:xfrm>
        </p:spPr>
        <p:txBody>
          <a:bodyPr anchor="ctr">
            <a:noAutofit/>
          </a:bodyPr>
          <a:lstStyle>
            <a:lvl1pPr marL="0" indent="0" algn="ctr">
              <a:buNone/>
              <a:defRPr sz="7200" b="1">
                <a:solidFill>
                  <a:schemeClr val="bg1"/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3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3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4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4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4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94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4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95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95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5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96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6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6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97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7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7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7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8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8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8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98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9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9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41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94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845675" y="5245735"/>
            <a:ext cx="1585595" cy="160718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6" name="任意多边形: 形状 11"/>
          <p:cNvSpPr/>
          <p:nvPr userDrawn="1">
            <p:custDataLst>
              <p:tags r:id="rId5"/>
            </p:custDataLst>
          </p:nvPr>
        </p:nvSpPr>
        <p:spPr>
          <a:xfrm flipH="1">
            <a:off x="11099800" y="1419860"/>
            <a:ext cx="1092200" cy="218376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8" name="任意多边形: 形状 14"/>
          <p:cNvSpPr/>
          <p:nvPr userDrawn="1">
            <p:custDataLst>
              <p:tags r:id="rId6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0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2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4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6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8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0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2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4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6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8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0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2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4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6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8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0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2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4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6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8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0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2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4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6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43" name="直接连接符 43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48" name="任意多边形: 形状 44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0" name="标题 1"/>
          <p:cNvSpPr>
            <a:spLocks noGrp="1"/>
          </p:cNvSpPr>
          <p:nvPr>
            <p:ph type="ctrTitle"/>
            <p:custDataLst>
              <p:tags r:id="rId33"/>
            </p:custDataLst>
          </p:nvPr>
        </p:nvSpPr>
        <p:spPr>
          <a:xfrm>
            <a:off x="2225242" y="1100447"/>
            <a:ext cx="7756958" cy="2763596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052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4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6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058" name="文本占位符 9"/>
          <p:cNvSpPr>
            <a:spLocks noGrp="1"/>
          </p:cNvSpPr>
          <p:nvPr>
            <p:ph type="body" sz="quarter" idx="18" hasCustomPrompt="1"/>
            <p:custDataLst>
              <p:tags r:id="rId37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060" name="文本占位符 23"/>
          <p:cNvSpPr>
            <a:spLocks noGrp="1"/>
          </p:cNvSpPr>
          <p:nvPr>
            <p:ph type="body" sz="quarter" idx="19" hasCustomPrompt="1"/>
            <p:custDataLst>
              <p:tags r:id="rId38"/>
            </p:custDataLst>
          </p:nvPr>
        </p:nvSpPr>
        <p:spPr>
          <a:xfrm>
            <a:off x="4781641" y="4205797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14" Type="http://schemas.openxmlformats.org/officeDocument/2006/relationships/tags" Target="../tags/tag204.xml" /><Relationship Id="rId15" Type="http://schemas.openxmlformats.org/officeDocument/2006/relationships/tags" Target="../tags/tag205.xml" /><Relationship Id="rId16" Type="http://schemas.openxmlformats.org/officeDocument/2006/relationships/tags" Target="../tags/tag206.xml" /><Relationship Id="rId17" Type="http://schemas.openxmlformats.org/officeDocument/2006/relationships/tags" Target="../tags/tag207.xml" /><Relationship Id="rId18" Type="http://schemas.openxmlformats.org/officeDocument/2006/relationships/tags" Target="../tags/tag208.xml" /><Relationship Id="rId19" Type="http://schemas.openxmlformats.org/officeDocument/2006/relationships/tags" Target="../tags/tag20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210.xml" /><Relationship Id="rId21" Type="http://schemas.openxmlformats.org/officeDocument/2006/relationships/tags" Target="../tags/tag211.xml" /><Relationship Id="rId22" Type="http://schemas.openxmlformats.org/officeDocument/2006/relationships/tags" Target="../tags/tag212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3"/>
          <p:cNvCxnSpPr/>
          <p:nvPr userDrawn="1">
            <p:custDataLst>
              <p:tags r:id="rId17"/>
            </p:custDataLst>
          </p:nvPr>
        </p:nvCxnSpPr>
        <p:spPr>
          <a:xfrm>
            <a:off x="818147" y="1123697"/>
            <a:ext cx="1053565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任意多边形: 形状 14"/>
          <p:cNvSpPr/>
          <p:nvPr userDrawn="1">
            <p:custDataLst>
              <p:tags r:id="rId18"/>
            </p:custDataLst>
          </p:nvPr>
        </p:nvSpPr>
        <p:spPr>
          <a:xfrm>
            <a:off x="206549" y="6189274"/>
            <a:ext cx="1343208" cy="668726"/>
          </a:xfrm>
          <a:custGeom>
            <a:gdLst>
              <a:gd name="connsiteX0" fmla="*/ 671605 w 1343208"/>
              <a:gd name="connsiteY0" fmla="*/ 0 h 668726"/>
              <a:gd name="connsiteX1" fmla="*/ 1330834 w 1343208"/>
              <a:gd name="connsiteY1" fmla="*/ 544421 h 668726"/>
              <a:gd name="connsiteX2" fmla="*/ 1343208 w 1343208"/>
              <a:gd name="connsiteY2" fmla="*/ 668726 h 668726"/>
              <a:gd name="connsiteX3" fmla="*/ 0 w 1343208"/>
              <a:gd name="connsiteY3" fmla="*/ 668726 h 668726"/>
              <a:gd name="connsiteX4" fmla="*/ 12374 w 1343208"/>
              <a:gd name="connsiteY4" fmla="*/ 544421 h 668726"/>
              <a:gd name="connsiteX5" fmla="*/ 671605 w 1343208"/>
              <a:gd name="connsiteY5" fmla="*/ 0 h 6687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43208" h="668726">
                <a:moveTo>
                  <a:pt x="671605" y="0"/>
                </a:moveTo>
                <a:cubicBezTo>
                  <a:pt x="996697" y="0"/>
                  <a:pt x="1268070" y="233786"/>
                  <a:pt x="1330834" y="544421"/>
                </a:cubicBezTo>
                <a:lnTo>
                  <a:pt x="1343208" y="668726"/>
                </a:lnTo>
                <a:lnTo>
                  <a:pt x="0" y="668726"/>
                </a:lnTo>
                <a:lnTo>
                  <a:pt x="12374" y="544421"/>
                </a:lnTo>
                <a:cubicBezTo>
                  <a:pt x="75138" y="233786"/>
                  <a:pt x="346512" y="0"/>
                  <a:pt x="671605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1" name="直接连接符 15"/>
          <p:cNvCxnSpPr/>
          <p:nvPr userDrawn="1">
            <p:custDataLst>
              <p:tags r:id="rId19"/>
            </p:custDataLst>
          </p:nvPr>
        </p:nvCxnSpPr>
        <p:spPr>
          <a:xfrm>
            <a:off x="1549757" y="6527800"/>
            <a:ext cx="9013825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16"/>
          <p:cNvSpPr/>
          <p:nvPr userDrawn="1">
            <p:custDataLst>
              <p:tags r:id="rId20"/>
            </p:custDataLst>
          </p:nvPr>
        </p:nvSpPr>
        <p:spPr>
          <a:xfrm>
            <a:off x="1075734" y="6425363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2" name="任意多边形: 形状 17"/>
          <p:cNvSpPr/>
          <p:nvPr userDrawn="1">
            <p:custDataLst>
              <p:tags r:id="rId21"/>
            </p:custDataLst>
          </p:nvPr>
        </p:nvSpPr>
        <p:spPr>
          <a:xfrm>
            <a:off x="10319385" y="6057265"/>
            <a:ext cx="1872615" cy="800735"/>
          </a:xfrm>
          <a:custGeom>
            <a:gdLst>
              <a:gd name="connsiteX0" fmla="*/ 1267016 w 2192479"/>
              <a:gd name="connsiteY0" fmla="*/ 0 h 936989"/>
              <a:gd name="connsiteX1" fmla="*/ 2109873 w 2192479"/>
              <a:gd name="connsiteY1" fmla="*/ 302578 h 936989"/>
              <a:gd name="connsiteX2" fmla="*/ 2192479 w 2192479"/>
              <a:gd name="connsiteY2" fmla="*/ 377655 h 936989"/>
              <a:gd name="connsiteX3" fmla="*/ 2192479 w 2192479"/>
              <a:gd name="connsiteY3" fmla="*/ 936989 h 936989"/>
              <a:gd name="connsiteX4" fmla="*/ 0 w 2192479"/>
              <a:gd name="connsiteY4" fmla="*/ 936989 h 936989"/>
              <a:gd name="connsiteX5" fmla="*/ 1534 w 2192479"/>
              <a:gd name="connsiteY5" fmla="*/ 931024 h 936989"/>
              <a:gd name="connsiteX6" fmla="*/ 1267016 w 2192479"/>
              <a:gd name="connsiteY6" fmla="*/ 0 h 9369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92479" h="936989">
                <a:moveTo>
                  <a:pt x="1267016" y="0"/>
                </a:moveTo>
                <a:cubicBezTo>
                  <a:pt x="1587182" y="0"/>
                  <a:pt x="1880826" y="113551"/>
                  <a:pt x="2109873" y="302578"/>
                </a:cubicBezTo>
                <a:lnTo>
                  <a:pt x="2192479" y="377655"/>
                </a:lnTo>
                <a:lnTo>
                  <a:pt x="2192479" y="936989"/>
                </a:lnTo>
                <a:lnTo>
                  <a:pt x="0" y="936989"/>
                </a:lnTo>
                <a:lnTo>
                  <a:pt x="1534" y="931024"/>
                </a:lnTo>
                <a:cubicBezTo>
                  <a:pt x="169301" y="391636"/>
                  <a:pt x="672423" y="0"/>
                  <a:pt x="1267016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7532" r:id="rId2"/>
    <p:sldLayoutId id="2147487533" r:id="rId3"/>
    <p:sldLayoutId id="2147487534" r:id="rId4"/>
    <p:sldLayoutId id="2147487535" r:id="rId5"/>
    <p:sldLayoutId id="2147487536" r:id="rId6"/>
    <p:sldLayoutId id="2147487537" r:id="rId7"/>
    <p:sldLayoutId id="2147487538" r:id="rId8"/>
    <p:sldLayoutId id="2147487539" r:id="rId9"/>
    <p:sldLayoutId id="2147487540" r:id="rId10"/>
    <p:sldLayoutId id="214748754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28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14" Type="http://schemas.openxmlformats.org/officeDocument/2006/relationships/tags" Target="../tags/tag231.xml" /><Relationship Id="rId15" Type="http://schemas.openxmlformats.org/officeDocument/2006/relationships/tags" Target="../tags/tag232.xml" /><Relationship Id="rId16" Type="http://schemas.openxmlformats.org/officeDocument/2006/relationships/tags" Target="../tags/tag233.xml" /><Relationship Id="rId17" Type="http://schemas.openxmlformats.org/officeDocument/2006/relationships/tags" Target="../tags/tag234.xml" /><Relationship Id="rId18" Type="http://schemas.openxmlformats.org/officeDocument/2006/relationships/tags" Target="../tags/tag235.xml" /><Relationship Id="rId19" Type="http://schemas.openxmlformats.org/officeDocument/2006/relationships/tags" Target="../tags/tag236.xml" /><Relationship Id="rId2" Type="http://schemas.openxmlformats.org/officeDocument/2006/relationships/tags" Target="../tags/tag219.xml" /><Relationship Id="rId20" Type="http://schemas.openxmlformats.org/officeDocument/2006/relationships/tags" Target="../tags/tag237.xml" /><Relationship Id="rId21" Type="http://schemas.openxmlformats.org/officeDocument/2006/relationships/tags" Target="../tags/tag238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2.xml" /><Relationship Id="rId3" Type="http://schemas.openxmlformats.org/officeDocument/2006/relationships/tags" Target="../tags/tag243.xml" /><Relationship Id="rId4" Type="http://schemas.openxmlformats.org/officeDocument/2006/relationships/tags" Target="../tags/tag24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3.xml" /><Relationship Id="rId11" Type="http://schemas.openxmlformats.org/officeDocument/2006/relationships/tags" Target="../tags/tag254.xml" /><Relationship Id="rId12" Type="http://schemas.openxmlformats.org/officeDocument/2006/relationships/tags" Target="../tags/tag255.xml" /><Relationship Id="rId13" Type="http://schemas.openxmlformats.org/officeDocument/2006/relationships/tags" Target="../tags/tag256.xml" /><Relationship Id="rId14" Type="http://schemas.openxmlformats.org/officeDocument/2006/relationships/tags" Target="../tags/tag257.xml" /><Relationship Id="rId15" Type="http://schemas.openxmlformats.org/officeDocument/2006/relationships/tags" Target="../tags/tag258.xml" /><Relationship Id="rId16" Type="http://schemas.openxmlformats.org/officeDocument/2006/relationships/tags" Target="../tags/tag259.xml" /><Relationship Id="rId17" Type="http://schemas.openxmlformats.org/officeDocument/2006/relationships/tags" Target="../tags/tag260.xml" /><Relationship Id="rId2" Type="http://schemas.openxmlformats.org/officeDocument/2006/relationships/tags" Target="../tags/tag245.xml" /><Relationship Id="rId3" Type="http://schemas.openxmlformats.org/officeDocument/2006/relationships/tags" Target="../tags/tag246.xml" /><Relationship Id="rId4" Type="http://schemas.openxmlformats.org/officeDocument/2006/relationships/tags" Target="../tags/tag247.xml" /><Relationship Id="rId5" Type="http://schemas.openxmlformats.org/officeDocument/2006/relationships/tags" Target="../tags/tag248.xml" /><Relationship Id="rId6" Type="http://schemas.openxmlformats.org/officeDocument/2006/relationships/tags" Target="../tags/tag249.xml" /><Relationship Id="rId7" Type="http://schemas.openxmlformats.org/officeDocument/2006/relationships/tags" Target="../tags/tag250.xml" /><Relationship Id="rId8" Type="http://schemas.openxmlformats.org/officeDocument/2006/relationships/tags" Target="../tags/tag251.xml" /><Relationship Id="rId9" Type="http://schemas.openxmlformats.org/officeDocument/2006/relationships/tags" Target="../tags/tag25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9.xml" /><Relationship Id="rId11" Type="http://schemas.openxmlformats.org/officeDocument/2006/relationships/tags" Target="../tags/tag270.xml" /><Relationship Id="rId12" Type="http://schemas.openxmlformats.org/officeDocument/2006/relationships/tags" Target="../tags/tag271.xml" /><Relationship Id="rId13" Type="http://schemas.openxmlformats.org/officeDocument/2006/relationships/tags" Target="../tags/tag272.xml" /><Relationship Id="rId2" Type="http://schemas.openxmlformats.org/officeDocument/2006/relationships/tags" Target="../tags/tag261.xml" /><Relationship Id="rId3" Type="http://schemas.openxmlformats.org/officeDocument/2006/relationships/tags" Target="../tags/tag262.xml" /><Relationship Id="rId4" Type="http://schemas.openxmlformats.org/officeDocument/2006/relationships/tags" Target="../tags/tag263.xml" /><Relationship Id="rId5" Type="http://schemas.openxmlformats.org/officeDocument/2006/relationships/tags" Target="../tags/tag264.xml" /><Relationship Id="rId6" Type="http://schemas.openxmlformats.org/officeDocument/2006/relationships/tags" Target="../tags/tag265.xml" /><Relationship Id="rId7" Type="http://schemas.openxmlformats.org/officeDocument/2006/relationships/tags" Target="../tags/tag266.xml" /><Relationship Id="rId8" Type="http://schemas.openxmlformats.org/officeDocument/2006/relationships/tags" Target="../tags/tag267.xml" /><Relationship Id="rId9" Type="http://schemas.openxmlformats.org/officeDocument/2006/relationships/tags" Target="../tags/tag26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73.xml" /><Relationship Id="rId3" Type="http://schemas.openxmlformats.org/officeDocument/2006/relationships/tags" Target="../tags/tag274.xml" /><Relationship Id="rId4" Type="http://schemas.openxmlformats.org/officeDocument/2006/relationships/tags" Target="../tags/tag275.xml" /><Relationship Id="rId5" Type="http://schemas.openxmlformats.org/officeDocument/2006/relationships/tags" Target="../tags/tag276.xml" /><Relationship Id="rId6" Type="http://schemas.openxmlformats.org/officeDocument/2006/relationships/tags" Target="../tags/tag277.xml" /><Relationship Id="rId7" Type="http://schemas.openxmlformats.org/officeDocument/2006/relationships/tags" Target="../tags/tag278.xml" /><Relationship Id="rId8" Type="http://schemas.openxmlformats.org/officeDocument/2006/relationships/tags" Target="../tags/tag279.xml" /><Relationship Id="rId9" Type="http://schemas.openxmlformats.org/officeDocument/2006/relationships/tags" Target="../tags/tag28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81.xml" /><Relationship Id="rId3" Type="http://schemas.openxmlformats.org/officeDocument/2006/relationships/tags" Target="../tags/tag282.xml" /><Relationship Id="rId4" Type="http://schemas.openxmlformats.org/officeDocument/2006/relationships/tags" Target="../tags/tag28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84.xml" /><Relationship Id="rId3" Type="http://schemas.openxmlformats.org/officeDocument/2006/relationships/tags" Target="../tags/tag285.xml" /><Relationship Id="rId4" Type="http://schemas.openxmlformats.org/officeDocument/2006/relationships/tags" Target="../tags/tag286.xml" /><Relationship Id="rId5" Type="http://schemas.openxmlformats.org/officeDocument/2006/relationships/tags" Target="../tags/tag287.xml" /><Relationship Id="rId6" Type="http://schemas.openxmlformats.org/officeDocument/2006/relationships/tags" Target="../tags/tag288.xml" /><Relationship Id="rId7" Type="http://schemas.openxmlformats.org/officeDocument/2006/relationships/tags" Target="../tags/tag289.xml" /><Relationship Id="rId8" Type="http://schemas.openxmlformats.org/officeDocument/2006/relationships/tags" Target="../tags/tag290.xml" /><Relationship Id="rId9" Type="http://schemas.openxmlformats.org/officeDocument/2006/relationships/tags" Target="../tags/tag29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00.xml" /><Relationship Id="rId11" Type="http://schemas.openxmlformats.org/officeDocument/2006/relationships/tags" Target="../tags/tag301.xml" /><Relationship Id="rId12" Type="http://schemas.openxmlformats.org/officeDocument/2006/relationships/tags" Target="../tags/tag302.xml" /><Relationship Id="rId13" Type="http://schemas.openxmlformats.org/officeDocument/2006/relationships/tags" Target="../tags/tag303.xml" /><Relationship Id="rId2" Type="http://schemas.openxmlformats.org/officeDocument/2006/relationships/tags" Target="../tags/tag292.xml" /><Relationship Id="rId3" Type="http://schemas.openxmlformats.org/officeDocument/2006/relationships/tags" Target="../tags/tag293.xml" /><Relationship Id="rId4" Type="http://schemas.openxmlformats.org/officeDocument/2006/relationships/tags" Target="../tags/tag294.xml" /><Relationship Id="rId5" Type="http://schemas.openxmlformats.org/officeDocument/2006/relationships/tags" Target="../tags/tag295.xml" /><Relationship Id="rId6" Type="http://schemas.openxmlformats.org/officeDocument/2006/relationships/tags" Target="../tags/tag296.xml" /><Relationship Id="rId7" Type="http://schemas.openxmlformats.org/officeDocument/2006/relationships/tags" Target="../tags/tag297.xml" /><Relationship Id="rId8" Type="http://schemas.openxmlformats.org/officeDocument/2006/relationships/tags" Target="../tags/tag298.xml" /><Relationship Id="rId9" Type="http://schemas.openxmlformats.org/officeDocument/2006/relationships/tags" Target="../tags/tag29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304.xml" /><Relationship Id="rId3" Type="http://schemas.openxmlformats.org/officeDocument/2006/relationships/tags" Target="../tags/tag305.xml" /><Relationship Id="rId4" Type="http://schemas.openxmlformats.org/officeDocument/2006/relationships/tags" Target="../tags/tag306.xml" /><Relationship Id="rId5" Type="http://schemas.openxmlformats.org/officeDocument/2006/relationships/tags" Target="../tags/tag30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308.xml" /><Relationship Id="rId3" Type="http://schemas.openxmlformats.org/officeDocument/2006/relationships/tags" Target="../tags/tag309.xml" /><Relationship Id="rId4" Type="http://schemas.openxmlformats.org/officeDocument/2006/relationships/tags" Target="../tags/tag31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19.xml" /><Relationship Id="rId11" Type="http://schemas.openxmlformats.org/officeDocument/2006/relationships/tags" Target="../tags/tag320.xml" /><Relationship Id="rId12" Type="http://schemas.openxmlformats.org/officeDocument/2006/relationships/tags" Target="../tags/tag321.xml" /><Relationship Id="rId13" Type="http://schemas.openxmlformats.org/officeDocument/2006/relationships/tags" Target="../tags/tag322.xml" /><Relationship Id="rId14" Type="http://schemas.openxmlformats.org/officeDocument/2006/relationships/tags" Target="../tags/tag323.xml" /><Relationship Id="rId15" Type="http://schemas.openxmlformats.org/officeDocument/2006/relationships/tags" Target="../tags/tag324.xml" /><Relationship Id="rId16" Type="http://schemas.openxmlformats.org/officeDocument/2006/relationships/tags" Target="../tags/tag325.xml" /><Relationship Id="rId17" Type="http://schemas.openxmlformats.org/officeDocument/2006/relationships/tags" Target="../tags/tag326.xml" /><Relationship Id="rId18" Type="http://schemas.openxmlformats.org/officeDocument/2006/relationships/tags" Target="../tags/tag327.xml" /><Relationship Id="rId19" Type="http://schemas.openxmlformats.org/officeDocument/2006/relationships/tags" Target="../tags/tag328.xml" /><Relationship Id="rId2" Type="http://schemas.openxmlformats.org/officeDocument/2006/relationships/tags" Target="../tags/tag311.xml" /><Relationship Id="rId20" Type="http://schemas.openxmlformats.org/officeDocument/2006/relationships/tags" Target="../tags/tag329.xml" /><Relationship Id="rId21" Type="http://schemas.openxmlformats.org/officeDocument/2006/relationships/tags" Target="../tags/tag330.xml" /><Relationship Id="rId22" Type="http://schemas.openxmlformats.org/officeDocument/2006/relationships/tags" Target="../tags/tag331.xml" /><Relationship Id="rId23" Type="http://schemas.openxmlformats.org/officeDocument/2006/relationships/tags" Target="../tags/tag332.xml" /><Relationship Id="rId24" Type="http://schemas.openxmlformats.org/officeDocument/2006/relationships/tags" Target="../tags/tag333.xml" /><Relationship Id="rId25" Type="http://schemas.openxmlformats.org/officeDocument/2006/relationships/tags" Target="../tags/tag334.xml" /><Relationship Id="rId26" Type="http://schemas.openxmlformats.org/officeDocument/2006/relationships/tags" Target="../tags/tag335.xml" /><Relationship Id="rId27" Type="http://schemas.openxmlformats.org/officeDocument/2006/relationships/tags" Target="../tags/tag336.xml" /><Relationship Id="rId28" Type="http://schemas.openxmlformats.org/officeDocument/2006/relationships/tags" Target="../tags/tag337.xml" /><Relationship Id="rId29" Type="http://schemas.openxmlformats.org/officeDocument/2006/relationships/tags" Target="../tags/tag338.xml" /><Relationship Id="rId3" Type="http://schemas.openxmlformats.org/officeDocument/2006/relationships/tags" Target="../tags/tag312.xml" /><Relationship Id="rId30" Type="http://schemas.openxmlformats.org/officeDocument/2006/relationships/tags" Target="../tags/tag339.xml" /><Relationship Id="rId4" Type="http://schemas.openxmlformats.org/officeDocument/2006/relationships/tags" Target="../tags/tag313.xml" /><Relationship Id="rId5" Type="http://schemas.openxmlformats.org/officeDocument/2006/relationships/tags" Target="../tags/tag314.xml" /><Relationship Id="rId6" Type="http://schemas.openxmlformats.org/officeDocument/2006/relationships/tags" Target="../tags/tag315.xml" /><Relationship Id="rId7" Type="http://schemas.openxmlformats.org/officeDocument/2006/relationships/tags" Target="../tags/tag316.xml" /><Relationship Id="rId8" Type="http://schemas.openxmlformats.org/officeDocument/2006/relationships/tags" Target="../tags/tag317.xml" /><Relationship Id="rId9" Type="http://schemas.openxmlformats.org/officeDocument/2006/relationships/tags" Target="../tags/tag3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340.xml" /><Relationship Id="rId3" Type="http://schemas.openxmlformats.org/officeDocument/2006/relationships/tags" Target="../tags/tag341.xml" /><Relationship Id="rId4" Type="http://schemas.openxmlformats.org/officeDocument/2006/relationships/tags" Target="../tags/tag342.xml" /><Relationship Id="rId5" Type="http://schemas.openxmlformats.org/officeDocument/2006/relationships/tags" Target="../tags/tag343.xml" /><Relationship Id="rId6" Type="http://schemas.openxmlformats.org/officeDocument/2006/relationships/tags" Target="../tags/tag344.xml" /><Relationship Id="rId7" Type="http://schemas.openxmlformats.org/officeDocument/2006/relationships/tags" Target="../tags/tag34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54.xml" /><Relationship Id="rId11" Type="http://schemas.openxmlformats.org/officeDocument/2006/relationships/tags" Target="../tags/tag355.xml" /><Relationship Id="rId12" Type="http://schemas.openxmlformats.org/officeDocument/2006/relationships/tags" Target="../tags/tag356.xml" /><Relationship Id="rId13" Type="http://schemas.openxmlformats.org/officeDocument/2006/relationships/tags" Target="../tags/tag357.xml" /><Relationship Id="rId14" Type="http://schemas.openxmlformats.org/officeDocument/2006/relationships/tags" Target="../tags/tag358.xml" /><Relationship Id="rId15" Type="http://schemas.openxmlformats.org/officeDocument/2006/relationships/tags" Target="../tags/tag359.xml" /><Relationship Id="rId16" Type="http://schemas.openxmlformats.org/officeDocument/2006/relationships/tags" Target="../tags/tag360.xml" /><Relationship Id="rId17" Type="http://schemas.openxmlformats.org/officeDocument/2006/relationships/tags" Target="../tags/tag361.xml" /><Relationship Id="rId2" Type="http://schemas.openxmlformats.org/officeDocument/2006/relationships/tags" Target="../tags/tag346.xml" /><Relationship Id="rId3" Type="http://schemas.openxmlformats.org/officeDocument/2006/relationships/tags" Target="../tags/tag347.xml" /><Relationship Id="rId4" Type="http://schemas.openxmlformats.org/officeDocument/2006/relationships/tags" Target="../tags/tag348.xml" /><Relationship Id="rId5" Type="http://schemas.openxmlformats.org/officeDocument/2006/relationships/tags" Target="../tags/tag349.xml" /><Relationship Id="rId6" Type="http://schemas.openxmlformats.org/officeDocument/2006/relationships/tags" Target="../tags/tag350.xml" /><Relationship Id="rId7" Type="http://schemas.openxmlformats.org/officeDocument/2006/relationships/tags" Target="../tags/tag351.xml" /><Relationship Id="rId8" Type="http://schemas.openxmlformats.org/officeDocument/2006/relationships/tags" Target="../tags/tag352.xml" /><Relationship Id="rId9" Type="http://schemas.openxmlformats.org/officeDocument/2006/relationships/tags" Target="../tags/tag35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362.xml" /><Relationship Id="rId3" Type="http://schemas.openxmlformats.org/officeDocument/2006/relationships/tags" Target="../tags/tag363.xml" /><Relationship Id="rId4" Type="http://schemas.openxmlformats.org/officeDocument/2006/relationships/tags" Target="../tags/tag36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73.xml" /><Relationship Id="rId11" Type="http://schemas.openxmlformats.org/officeDocument/2006/relationships/tags" Target="../tags/tag374.xml" /><Relationship Id="rId12" Type="http://schemas.openxmlformats.org/officeDocument/2006/relationships/tags" Target="../tags/tag375.xml" /><Relationship Id="rId13" Type="http://schemas.openxmlformats.org/officeDocument/2006/relationships/tags" Target="../tags/tag376.xml" /><Relationship Id="rId2" Type="http://schemas.openxmlformats.org/officeDocument/2006/relationships/tags" Target="../tags/tag365.xml" /><Relationship Id="rId3" Type="http://schemas.openxmlformats.org/officeDocument/2006/relationships/tags" Target="../tags/tag366.xml" /><Relationship Id="rId4" Type="http://schemas.openxmlformats.org/officeDocument/2006/relationships/tags" Target="../tags/tag367.xml" /><Relationship Id="rId5" Type="http://schemas.openxmlformats.org/officeDocument/2006/relationships/tags" Target="../tags/tag368.xml" /><Relationship Id="rId6" Type="http://schemas.openxmlformats.org/officeDocument/2006/relationships/tags" Target="../tags/tag369.xml" /><Relationship Id="rId7" Type="http://schemas.openxmlformats.org/officeDocument/2006/relationships/tags" Target="../tags/tag370.xml" /><Relationship Id="rId8" Type="http://schemas.openxmlformats.org/officeDocument/2006/relationships/tags" Target="../tags/tag371.xml" /><Relationship Id="rId9" Type="http://schemas.openxmlformats.org/officeDocument/2006/relationships/tags" Target="../tags/tag372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85.xml" /><Relationship Id="rId11" Type="http://schemas.openxmlformats.org/officeDocument/2006/relationships/tags" Target="../tags/tag386.xml" /><Relationship Id="rId12" Type="http://schemas.openxmlformats.org/officeDocument/2006/relationships/tags" Target="../tags/tag387.xml" /><Relationship Id="rId13" Type="http://schemas.openxmlformats.org/officeDocument/2006/relationships/tags" Target="../tags/tag388.xml" /><Relationship Id="rId14" Type="http://schemas.openxmlformats.org/officeDocument/2006/relationships/tags" Target="../tags/tag389.xml" /><Relationship Id="rId15" Type="http://schemas.openxmlformats.org/officeDocument/2006/relationships/tags" Target="../tags/tag390.xml" /><Relationship Id="rId16" Type="http://schemas.openxmlformats.org/officeDocument/2006/relationships/tags" Target="../tags/tag391.xml" /><Relationship Id="rId17" Type="http://schemas.openxmlformats.org/officeDocument/2006/relationships/tags" Target="../tags/tag392.xml" /><Relationship Id="rId2" Type="http://schemas.openxmlformats.org/officeDocument/2006/relationships/tags" Target="../tags/tag377.xml" /><Relationship Id="rId3" Type="http://schemas.openxmlformats.org/officeDocument/2006/relationships/tags" Target="../tags/tag378.xml" /><Relationship Id="rId4" Type="http://schemas.openxmlformats.org/officeDocument/2006/relationships/tags" Target="../tags/tag379.xml" /><Relationship Id="rId5" Type="http://schemas.openxmlformats.org/officeDocument/2006/relationships/tags" Target="../tags/tag380.xml" /><Relationship Id="rId6" Type="http://schemas.openxmlformats.org/officeDocument/2006/relationships/tags" Target="../tags/tag381.xml" /><Relationship Id="rId7" Type="http://schemas.openxmlformats.org/officeDocument/2006/relationships/tags" Target="../tags/tag382.xml" /><Relationship Id="rId8" Type="http://schemas.openxmlformats.org/officeDocument/2006/relationships/tags" Target="../tags/tag383.xml" /><Relationship Id="rId9" Type="http://schemas.openxmlformats.org/officeDocument/2006/relationships/tags" Target="../tags/tag384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6211042021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1656000"/>
            <a:ext cx="10515600" cy="1800000"/>
          </a:xfrm>
        </p:spPr>
        <p:txBody>
          <a:bodyPr/>
          <a:lstStyle/>
          <a:p>
            <a:r>
              <a:rPr lang="zh-CN" altLang="en-US"/>
              <a:t>苹果汁计划书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0" y="3600000"/>
            <a:ext cx="10515600" cy="972000"/>
          </a:xfrm>
        </p:spPr>
        <p:txBody>
          <a:bodyPr/>
          <a:lstStyle/>
          <a:p>
            <a:r>
              <a:rPr lang="en-US" altLang="zh-CN" err="1"/>
              <a:t>    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4294967295"/>
            <p:custDataLst>
              <p:tags r:id="rId5"/>
            </p:custDataLst>
          </p:nvPr>
        </p:nvSpPr>
        <p:spPr>
          <a:xfrm>
            <a:off x="533083" y="330200"/>
            <a:ext cx="1432877" cy="50323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altLang="zh-CN" sz="1200" b="1"/>
              <a:t>YOUR  LOGO</a:t>
            </a:r>
            <a:endParaRPr lang="zh-CN" altLang="en-US" sz="1200" b="1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4294967295"/>
            <p:custDataLst>
              <p:tags r:id="rId6"/>
            </p:custDataLst>
          </p:nvPr>
        </p:nvSpPr>
        <p:spPr>
          <a:xfrm>
            <a:off x="8867500" y="331469"/>
            <a:ext cx="2880000" cy="504000"/>
          </a:xfrm>
        </p:spPr>
        <p:txBody>
          <a:bodyPr anchor="ctr">
            <a:normAutofit/>
          </a:bodyPr>
          <a:lstStyle/>
          <a:p>
            <a:pPr marL="0" indent="0" algn="r">
              <a:buNone/>
            </a:pPr>
            <a:r>
              <a:rPr lang="en-US" altLang="zh-CN" sz="1200" b="1">
                <a:solidFill>
                  <a:schemeClr val="accent6"/>
                </a:solidFill>
              </a:rPr>
              <a:t>20XX.XX.XX</a:t>
            </a:r>
            <a:endParaRPr lang="en-US" altLang="zh-CN" sz="1200" b="1">
              <a:solidFill>
                <a:schemeClr val="accent6"/>
              </a:solidFill>
            </a:endParaRPr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7"/>
            </p:custDataLst>
          </p:nvPr>
        </p:nvSpPr>
        <p:spPr>
          <a:xfrm>
            <a:off x="4781550" y="4586288"/>
            <a:ext cx="2743200" cy="503237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晨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18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1780829"/>
            <a:ext cx="1269252" cy="2688797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86" name="序号"/>
          <p:cNvSpPr txBox="1"/>
          <p:nvPr>
            <p:custDataLst>
              <p:tags r:id="rId3"/>
            </p:custDataLst>
          </p:nvPr>
        </p:nvSpPr>
        <p:spPr>
          <a:xfrm>
            <a:off x="4543425" y="881380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188" name="项标题"/>
          <p:cNvSpPr txBox="1"/>
          <p:nvPr>
            <p:custDataLst>
              <p:tags r:id="rId4"/>
            </p:custDataLst>
          </p:nvPr>
        </p:nvSpPr>
        <p:spPr>
          <a:xfrm>
            <a:off x="5334635" y="881380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90" name="任意多边形: 形状 14"/>
          <p:cNvSpPr/>
          <p:nvPr>
            <p:custDataLst>
              <p:tags r:id="rId5"/>
            </p:custDataLst>
          </p:nvPr>
        </p:nvSpPr>
        <p:spPr>
          <a:xfrm rot="5400000">
            <a:off x="4229100" y="95059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2" name="任意多边形: 形状 15"/>
          <p:cNvSpPr/>
          <p:nvPr>
            <p:custDataLst>
              <p:tags r:id="rId6"/>
            </p:custDataLst>
          </p:nvPr>
        </p:nvSpPr>
        <p:spPr>
          <a:xfrm rot="5400000">
            <a:off x="4229100" y="190309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4" name="序号"/>
          <p:cNvSpPr txBox="1"/>
          <p:nvPr>
            <p:custDataLst>
              <p:tags r:id="rId7"/>
            </p:custDataLst>
          </p:nvPr>
        </p:nvSpPr>
        <p:spPr>
          <a:xfrm>
            <a:off x="4543425" y="182943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196" name="项标题"/>
          <p:cNvSpPr txBox="1"/>
          <p:nvPr>
            <p:custDataLst>
              <p:tags r:id="rId8"/>
            </p:custDataLst>
          </p:nvPr>
        </p:nvSpPr>
        <p:spPr>
          <a:xfrm>
            <a:off x="5334635" y="182943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项目背景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98" name="任意多边形: 形状 16"/>
          <p:cNvSpPr/>
          <p:nvPr>
            <p:custDataLst>
              <p:tags r:id="rId9"/>
            </p:custDataLst>
          </p:nvPr>
        </p:nvSpPr>
        <p:spPr>
          <a:xfrm rot="5400000">
            <a:off x="4229100" y="2854960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0" name="序号"/>
          <p:cNvSpPr txBox="1"/>
          <p:nvPr>
            <p:custDataLst>
              <p:tags r:id="rId10"/>
            </p:custDataLst>
          </p:nvPr>
        </p:nvSpPr>
        <p:spPr>
          <a:xfrm>
            <a:off x="4543425" y="277812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2" name="项标题"/>
          <p:cNvSpPr txBox="1"/>
          <p:nvPr>
            <p:custDataLst>
              <p:tags r:id="rId11"/>
            </p:custDataLst>
          </p:nvPr>
        </p:nvSpPr>
        <p:spPr>
          <a:xfrm>
            <a:off x="5334635" y="277812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产品介绍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04" name="任意多边形: 形状 17"/>
          <p:cNvSpPr/>
          <p:nvPr>
            <p:custDataLst>
              <p:tags r:id="rId12"/>
            </p:custDataLst>
          </p:nvPr>
        </p:nvSpPr>
        <p:spPr>
          <a:xfrm rot="5400000">
            <a:off x="4229100" y="3807460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6" name="序号"/>
          <p:cNvSpPr txBox="1"/>
          <p:nvPr>
            <p:custDataLst>
              <p:tags r:id="rId13"/>
            </p:custDataLst>
          </p:nvPr>
        </p:nvSpPr>
        <p:spPr>
          <a:xfrm>
            <a:off x="4543425" y="372681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8" name="项标题"/>
          <p:cNvSpPr txBox="1"/>
          <p:nvPr>
            <p:custDataLst>
              <p:tags r:id="rId14"/>
            </p:custDataLst>
          </p:nvPr>
        </p:nvSpPr>
        <p:spPr>
          <a:xfrm>
            <a:off x="5334635" y="372681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生产流程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10" name="任意多边形: 形状 1"/>
          <p:cNvSpPr/>
          <p:nvPr>
            <p:custDataLst>
              <p:tags r:id="rId15"/>
            </p:custDataLst>
          </p:nvPr>
        </p:nvSpPr>
        <p:spPr>
          <a:xfrm rot="5400000">
            <a:off x="4229100" y="570420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2" name="序号"/>
          <p:cNvSpPr txBox="1"/>
          <p:nvPr>
            <p:custDataLst>
              <p:tags r:id="rId16"/>
            </p:custDataLst>
          </p:nvPr>
        </p:nvSpPr>
        <p:spPr>
          <a:xfrm>
            <a:off x="4543425" y="562419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14" name="项标题"/>
          <p:cNvSpPr txBox="1"/>
          <p:nvPr>
            <p:custDataLst>
              <p:tags r:id="rId17"/>
            </p:custDataLst>
          </p:nvPr>
        </p:nvSpPr>
        <p:spPr>
          <a:xfrm>
            <a:off x="5334635" y="562419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运营计划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16" name="任意多边形: 形状 11"/>
          <p:cNvSpPr/>
          <p:nvPr>
            <p:custDataLst>
              <p:tags r:id="rId18"/>
            </p:custDataLst>
          </p:nvPr>
        </p:nvSpPr>
        <p:spPr>
          <a:xfrm rot="5400000">
            <a:off x="4229100" y="475551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8" name="序号"/>
          <p:cNvSpPr txBox="1"/>
          <p:nvPr>
            <p:custDataLst>
              <p:tags r:id="rId19"/>
            </p:custDataLst>
          </p:nvPr>
        </p:nvSpPr>
        <p:spPr>
          <a:xfrm>
            <a:off x="4543425" y="467550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20" name="项标题"/>
          <p:cNvSpPr txBox="1"/>
          <p:nvPr>
            <p:custDataLst>
              <p:tags r:id="rId20"/>
            </p:custDataLst>
          </p:nvPr>
        </p:nvSpPr>
        <p:spPr>
          <a:xfrm>
            <a:off x="5334635" y="467550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营销策略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36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01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5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项目背景</a:t>
            </a:r>
            <a:endParaRPr lang="zh-CN" altLang="en-US"/>
          </a:p>
        </p:txBody>
      </p:sp>
      <p:sp>
        <p:nvSpPr>
          <p:cNvPr id="10495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02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6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市场需求</a:t>
            </a:r>
            <a:endParaRPr lang="zh-CN" altLang="en-US"/>
          </a:p>
        </p:txBody>
      </p:sp>
      <p:sp>
        <p:nvSpPr>
          <p:cNvPr id="1049700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02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04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06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消费者行为：消费者购买决策过程、影响购买的因素等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8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10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12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14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苹果汁市场现状：市场规模、增长率、消费者需求等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1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18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20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22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目标市场：目标消费者群体、市场份额、竞争状况等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24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26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28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30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市场趋势：未来市场发展趋势、新兴市场机会等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7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行业趋势</a:t>
            </a:r>
            <a:endParaRPr lang="zh-CN" altLang="en-US"/>
          </a:p>
        </p:txBody>
      </p:sp>
      <p:sp>
        <p:nvSpPr>
          <p:cNvPr id="1049772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74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77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78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8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82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784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86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8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苹果汁在水果汁市场中的地位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790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消费者对健康食品的需求增加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792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健康饮食观念普及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794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水果汁市场不断扩大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8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项目目标</a:t>
            </a:r>
            <a:endParaRPr lang="zh-CN" altLang="en-US"/>
          </a:p>
        </p:txBody>
      </p:sp>
      <p:sp>
        <p:nvSpPr>
          <p:cNvPr id="1049836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838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840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842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84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拓展苹果汁市场份额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846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提高苹果汁品牌知名度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84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提升苹果汁产品品质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850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增强消费者对苹果汁的信任度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89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产品介绍</a:t>
            </a:r>
            <a:endParaRPr lang="zh-CN" altLang="en-US"/>
          </a:p>
        </p:txBody>
      </p:sp>
      <p:sp>
        <p:nvSpPr>
          <p:cNvPr id="104989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03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00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产品特点</a:t>
            </a:r>
            <a:endParaRPr lang="zh-CN" altLang="en-US"/>
          </a:p>
        </p:txBody>
      </p:sp>
      <p:sp>
        <p:nvSpPr>
          <p:cNvPr id="1050076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078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080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082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08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高营养：富含维生素C、膳食纤维、矿物质等多种营养成分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086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纯天然：苹果汁采用新鲜苹果榨汁，不添加任何添加剂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08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低热量：每100毫升苹果汁仅含47千卡热量，适合减肥人士饮用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090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口感好：苹果汁口感清爽，酸甜可口，适合各种人群品尝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01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营养成分</a:t>
            </a:r>
            <a:endParaRPr lang="zh-CN" altLang="en-US"/>
          </a:p>
        </p:txBody>
      </p:sp>
      <p:sp>
        <p:nvSpPr>
          <p:cNvPr id="1050132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维生素C：每100毫升苹果汁中含有4毫克维生素C，有助于增强免疫力，促进铁的吸收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34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36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38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膳食纤维：苹果汁中含有丰富的膳食纤维，有助于促进肠道蠕动，改善消化功能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40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42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44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钾：每100毫升苹果汁中含有90毫克钾，有助于维持心脏健康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46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48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50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抗氧化物质：苹果汁中含有多种抗氧化物质，如类黄酮、花青素等，有助于降低患慢性疾病的风险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52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54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01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适用人群</a:t>
            </a:r>
            <a:endParaRPr lang="zh-CN" altLang="en-US"/>
          </a:p>
        </p:txBody>
      </p:sp>
      <p:sp>
        <p:nvSpPr>
          <p:cNvPr id="1050196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适合各年龄段人群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98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适合健康状况良好或一般的人群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200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适合需要补充维生素和矿物质的人群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202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适合需要控制饮食或减肥的人群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024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生产流程</a:t>
            </a:r>
            <a:endParaRPr lang="zh-CN" altLang="en-US"/>
          </a:p>
        </p:txBody>
      </p:sp>
      <p:sp>
        <p:nvSpPr>
          <p:cNvPr id="105024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04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504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原料采购</a:t>
            </a:r>
            <a:endParaRPr lang="zh-CN" altLang="en-US"/>
          </a:p>
        </p:txBody>
      </p:sp>
      <p:sp>
        <p:nvSpPr>
          <p:cNvPr id="1050428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430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432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434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436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25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438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440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442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27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444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29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31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44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448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450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33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452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35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454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37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456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458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460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462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464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采购来源：选择优质苹果产地，确保原料新鲜、口感好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66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质量控制：对原料进行严格检验，确保符合生产要求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68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采购流程：与供应商建立长期合作关系，确保采购渠道稳定可靠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70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采购标准：按照国家食品安全标准采购，确保原料安全无污染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505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生产工艺</a:t>
            </a:r>
            <a:endParaRPr lang="zh-CN" altLang="en-US"/>
          </a:p>
        </p:txBody>
      </p:sp>
      <p:sp>
        <p:nvSpPr>
          <p:cNvPr id="1050512" name="矩形 31"/>
          <p:cNvSpPr/>
          <p:nvPr>
            <p:custDataLst>
              <p:tags r:id="rId2"/>
            </p:custDataLst>
          </p:nvPr>
        </p:nvSpPr>
        <p:spPr>
          <a:xfrm>
            <a:off x="3822005" y="1364400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苹果采摘：选择新鲜、成熟的苹果进行采摘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514" name="矩形 4"/>
          <p:cNvSpPr/>
          <p:nvPr>
            <p:custDataLst>
              <p:tags r:id="rId3"/>
            </p:custDataLst>
          </p:nvPr>
        </p:nvSpPr>
        <p:spPr>
          <a:xfrm>
            <a:off x="3822005" y="2186752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清洗和分选：清洗苹果表面的尘土和农药残留，按照大小、品种进行分选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516" name="矩形 5"/>
          <p:cNvSpPr/>
          <p:nvPr>
            <p:custDataLst>
              <p:tags r:id="rId4"/>
            </p:custDataLst>
          </p:nvPr>
        </p:nvSpPr>
        <p:spPr>
          <a:xfrm>
            <a:off x="3822005" y="3009105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榨汁和过滤：使用专业的榨汁机将苹果榨成汁，过滤掉果肉和果渣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518" name="矩形 7"/>
          <p:cNvSpPr/>
          <p:nvPr>
            <p:custDataLst>
              <p:tags r:id="rId5"/>
            </p:custDataLst>
          </p:nvPr>
        </p:nvSpPr>
        <p:spPr>
          <a:xfrm>
            <a:off x="3822005" y="3831457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杀菌和装瓶：对果汁进行高温瞬时杀菌，然后装入清洁的瓶子里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520" name="矩形 3"/>
          <p:cNvSpPr/>
          <p:nvPr>
            <p:custDataLst>
              <p:tags r:id="rId6"/>
            </p:custDataLst>
          </p:nvPr>
        </p:nvSpPr>
        <p:spPr>
          <a:xfrm>
            <a:off x="3822005" y="4653810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冷却和检验：将瓶子冷却至室温，对果汁进行质量检验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522" name="矩形 6"/>
          <p:cNvSpPr/>
          <p:nvPr>
            <p:custDataLst>
              <p:tags r:id="rId7"/>
            </p:custDataLst>
          </p:nvPr>
        </p:nvSpPr>
        <p:spPr>
          <a:xfrm>
            <a:off x="3822005" y="5476162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贴标和包装：贴上标签，进行包装，准备出厂销售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505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质量检测</a:t>
            </a:r>
            <a:endParaRPr lang="zh-CN" altLang="en-US"/>
          </a:p>
        </p:txBody>
      </p:sp>
      <p:sp>
        <p:nvSpPr>
          <p:cNvPr id="1050564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566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56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570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质量检测：对生产过程中的关键环节进行严格把控，确保产品质量符合国家标准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572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57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576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578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原料采购：严格筛选优质苹果，确保原料安全无污染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580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582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584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586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生产工艺：采用先进的榨汁设备，确保苹果汁口感鲜美、营养成分丰富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588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590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59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594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成品检验：对成品进行抽样检测，确保产品安全无质量问题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/>
        <p:cNvGrpSpPr/>
        <p:nvPr/>
      </p:nvGrpSpPr>
      <p:grpSpPr>
        <a:xfrm>
          <a:off x="0" y="0"/>
          <a:ext cx="0" cy="0"/>
        </a:xfrm>
      </p:grpSpPr>
      <p:sp>
        <p:nvSpPr>
          <p:cNvPr id="105063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营销策略</a:t>
            </a:r>
            <a:endParaRPr lang="zh-CN" altLang="en-US"/>
          </a:p>
        </p:txBody>
      </p:sp>
      <p:sp>
        <p:nvSpPr>
          <p:cNvPr id="105063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05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/>
        <p:cNvGrpSpPr/>
        <p:nvPr/>
      </p:nvGrpSpPr>
      <p:grpSpPr>
        <a:xfrm>
          <a:off x="0" y="0"/>
          <a:ext cx="0" cy="0"/>
        </a:xfrm>
      </p:grpSpPr>
      <p:sp>
        <p:nvSpPr>
          <p:cNvPr id="10508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目标市场</a:t>
            </a:r>
            <a:endParaRPr lang="zh-CN" altLang="en-US"/>
          </a:p>
        </p:txBody>
      </p:sp>
      <p:sp>
        <p:nvSpPr>
          <p:cNvPr id="105082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0822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24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目标客户群体：年轻人、健康意识强的人群、家庭主妇等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082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28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30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目标市场定位：高端果汁市场，与竞争对手区分开来</a:t>
            </a:r>
            <a:endParaRPr lang="zh-CN" altLang="en-US" sz="14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083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0834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目标市场份额：在高端果汁市场中占据一定份额，提高品牌知名度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0836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3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40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42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目标市场策略：通过线上线下渠道进行宣传推广，提高品牌曝光度；针对不同客户群体推出不同产品，满足个性化需求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/>
        <p:cNvGrpSpPr/>
        <p:nvPr/>
      </p:nvGrpSpPr>
      <p:grpSpPr>
        <a:xfrm>
          <a:off x="0" y="0"/>
          <a:ext cx="0" cy="0"/>
        </a:xfrm>
      </p:grpSpPr>
      <p:sp>
        <p:nvSpPr>
          <p:cNvPr id="10508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营销渠道</a:t>
            </a:r>
            <a:endParaRPr lang="zh-CN" altLang="en-US"/>
          </a:p>
        </p:txBody>
      </p:sp>
      <p:sp>
        <p:nvSpPr>
          <p:cNvPr id="1050884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886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88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890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合作伙伴：与相关行业的企业或机构合作，共同推广和销售苹果汁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892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89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896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898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线上渠道：通过电商平台、社交媒体等网络平台进行销售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900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902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904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906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线下渠道：通过实体店、超市、便利店等实体渠道进行销售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908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910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91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914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品牌建设：通过广告、公关活动等方式提升品牌知名度和美誉度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https://d.book118.com/246211042021010031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585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720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2"/>
  <p:tag name="KSO_WM_UNIT_INDEX" val="2"/>
  <p:tag name="KSO_WM_UNIT_LAYERLEVEL" val="1"/>
  <p:tag name="KSO_WM_UNIT_NOCLEAR" val="0"/>
  <p:tag name="KSO_WM_UNIT_PRESET_TEXT" val="YOUR  LOGO"/>
  <p:tag name="KSO_WM_UNIT_SUBTYPE" val="g"/>
  <p:tag name="KSO_WM_UNIT_TYPE" val="f"/>
  <p:tag name="KSO_WM_UNIT_VALUE" val="16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1"/>
  <p:tag name="KSO_WM_UNIT_INDEX" val="1"/>
  <p:tag name="KSO_WM_UNIT_LAYERLEVEL" val="1"/>
  <p:tag name="KSO_WM_UNIT_NOCLEAR" val="0"/>
  <p:tag name="KSO_WM_UNIT_PRESET_TEXT" val="20XX.XX.XX"/>
  <p:tag name="KSO_WM_UNIT_SUBTYPE" val="c"/>
  <p:tag name="KSO_WM_UNIT_TYPE" val="f"/>
  <p:tag name="KSO_WM_UNIT_VALUE" val="8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8"/>
</p:tagLst>
</file>

<file path=ppt/tags/tag218.xml><?xml version="1.0" encoding="utf-8"?>
<p:tagLst xmlns:p="http://schemas.openxmlformats.org/presentationml/2006/main">
  <p:tag name="KSO_WM_BEAUTIFY_FLAG" val="#wm#"/>
  <p:tag name="KSO_WM_SLIDE_ID" val="custom20230996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1_1"/>
  <p:tag name="KSO_WM_UNIT_INDEX" val="1_1_1"/>
  <p:tag name="KSO_WM_UNIT_LAYERLEVEL" val="1_1_1"/>
  <p:tag name="KSO_WM_UNIT_SUBTYPE" val="d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1_2"/>
  <p:tag name="KSO_WM_UNIT_INDEX" val="1_1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2_1"/>
  <p:tag name="KSO_WM_UNIT_INDEX" val="1_2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2_2"/>
  <p:tag name="KSO_WM_UNIT_INDEX" val="1_2_2"/>
  <p:tag name="KSO_WM_UNIT_LAYERLEVEL" val="1_1_1"/>
  <p:tag name="KSO_WM_UNIT_SUBTYPE" val="d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3_1"/>
  <p:tag name="KSO_WM_UNIT_INDEX" val="1_3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3_2"/>
  <p:tag name="KSO_WM_UNIT_INDEX" val="1_3_2"/>
  <p:tag name="KSO_WM_UNIT_LAYERLEVEL" val="1_1_1"/>
  <p:tag name="KSO_WM_UNIT_SUBTYPE" val="d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4_1"/>
  <p:tag name="KSO_WM_UNIT_INDEX" val="1_4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4_2"/>
  <p:tag name="KSO_WM_UNIT_INDEX" val="1_4_2"/>
  <p:tag name="KSO_WM_UNIT_LAYERLEVEL" val="1_1_1"/>
  <p:tag name="KSO_WM_UNIT_SUBTYPE" val="d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6_1"/>
  <p:tag name="KSO_WM_UNIT_INDEX" val="1_6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6_2"/>
  <p:tag name="KSO_WM_UNIT_INDEX" val="1_6_2"/>
  <p:tag name="KSO_WM_UNIT_LAYERLEVEL" val="1_1_1"/>
  <p:tag name="KSO_WM_UNIT_SUBTYPE" val="d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5_1"/>
  <p:tag name="KSO_WM_UNIT_INDEX" val="1_5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5_2"/>
  <p:tag name="KSO_WM_UNIT_INDEX" val="1_5_2"/>
  <p:tag name="KSO_WM_UNIT_LAYERLEVEL" val="1_1_1"/>
  <p:tag name="KSO_WM_UNIT_SUBTYPE" val="d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241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244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83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310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3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3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3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3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3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3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3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3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3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3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3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3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3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3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3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3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3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3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3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3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3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3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3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3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3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3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3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3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3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3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6_1"/>
  <p:tag name="KSO_WM_UNIT_INDEX" val="1_6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3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3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3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3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3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3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3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3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3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3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3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3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3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5"/>
  <p:tag name="KSO_WM_UNIT_TYPE" val="e"/>
  <p:tag name="KSO_WM_UNIT_VALUE" val="13"/>
</p:tagLst>
</file>

<file path=ppt/tags/tag364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3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3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3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3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3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3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3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3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3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3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3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3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3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3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3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3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3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3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3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3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3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3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3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3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3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9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7">
      <a:dk1>
        <a:sysClr val="windowText" lastClr="000000"/>
      </a:dk1>
      <a:lt1>
        <a:sysClr val="window" lastClr="FFFFFF"/>
      </a:lt1>
      <a:dk2>
        <a:srgbClr val="44546A"/>
      </a:dk2>
      <a:lt2>
        <a:srgbClr val="FDFAF5"/>
      </a:lt2>
      <a:accent1>
        <a:srgbClr val="F3BB28"/>
      </a:accent1>
      <a:accent2>
        <a:srgbClr val="D9C573"/>
      </a:accent2>
      <a:accent3>
        <a:srgbClr val="B6B679"/>
      </a:accent3>
      <a:accent4>
        <a:srgbClr val="94A87F"/>
      </a:accent4>
      <a:accent5>
        <a:srgbClr val="719985"/>
      </a:accent5>
      <a:accent6>
        <a:srgbClr val="4F8A8B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dirty="0" err="1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19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5">
      <vt:lpstr>Arial</vt:lpstr>
      <vt:lpstr>Calibri</vt:lpstr>
      <vt:lpstr>微软雅黑</vt:lpstr>
      <vt:lpstr>Calibri Light</vt:lpstr>
      <vt:lpstr>Wingdings</vt:lpstr>
      <vt:lpstr>Office Theme</vt:lpstr>
      <vt:lpstr>苹果汁计划书</vt:lpstr>
      <vt:lpstr>目录</vt:lpstr>
      <vt:lpstr>添加章节标题</vt:lpstr>
      <vt:lpstr>项目背景</vt:lpstr>
      <vt:lpstr>市场需求</vt:lpstr>
      <vt:lpstr>行业趋势</vt:lpstr>
      <vt:lpstr>项目目标</vt:lpstr>
      <vt:lpstr>产品介绍</vt:lpstr>
      <vt:lpstr>产品特点</vt:lpstr>
      <vt:lpstr>营养成分</vt:lpstr>
      <vt:lpstr>适用人群</vt:lpstr>
      <vt:lpstr>生产流程</vt:lpstr>
      <vt:lpstr>原料采购</vt:lpstr>
      <vt:lpstr>生产工艺</vt:lpstr>
      <vt:lpstr>质量检测</vt:lpstr>
      <vt:lpstr>营销策略</vt:lpstr>
      <vt:lpstr>目标市场</vt:lpstr>
      <vt:lpstr>营销渠道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2024-08-29T12:06:52.218</cp:lastPrinted>
  <dcterms:created xsi:type="dcterms:W3CDTF">2024-08-29T04:06:52Z</dcterms:created>
  <dcterms:modified xsi:type="dcterms:W3CDTF">2024-08-29T04:06:54Z</dcterms:modified>
</cp:coreProperties>
</file>