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5FCF70-3B14-438E-BD11-18467539E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8D413-A402-4CFF-8EC3-33746BA60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2E44C2-5822-43CC-B40C-5DDB9B7FD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3BDF9A-C43B-4E49-A457-CEFF799431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D93C40-F34C-478C-B52E-49EF117085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8F294C-315B-4213-B88B-01589BBFAC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066F39-C1A4-4036-BD55-0B50F2D052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83C675-F7B2-4CAC-A18E-D0A7DB54EB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EB3B3C-1C3E-49DB-A536-E4AEC092F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FCFC2C-B82A-4F80-97E2-241BD493F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1D7445-0E2A-4D21-8346-49722013A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211223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网络安全与军事安全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网络安全概述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军事安全与网络战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关键信息基础设施保护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情报收集与网络安全监测预警</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应急响应与恢复能力建设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法律法规与标准规范解读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网络安全概述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网络安全是指网络系统的硬件、软件及其系统中的数据受到保护，不因偶然的或者恶意的原因而遭受到破坏、更改、泄露，系统连续可靠正常地运行，网络服务不中断。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网络安全对于个人、组织以及国家都至关重要。它涉及到信息保密、完整性保护、可用性保障等多个方面，是维护国家安全、社会稳定和公共利益的重要手段。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751" r="257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包括病毒、蠕虫、特洛伊木马等，这些恶意软件可以破坏系统、窃取信息或实施其他恶意行为。</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恶意软件攻击</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通过伪造官方网站或发送欺诈邮件等方式，诱骗用户泄露个人信息或执行恶意代码。</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网络钓鱼攻击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通过控制大量计算机或网络设备向目标服务器发送大量无效请求，使其无法处理正常请求而陷入瘫痪。</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分布式拒绝服务攻击（DDoS）</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利用系统或应用软件的漏洞进行攻击，获取非法权限或实施破坏行为。</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漏洞利用攻击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网络安全威胁类型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50" r="166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及时检测和隔离病毒、木马等恶意软件，保护系统免受攻击。</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安装防病毒软件和防火墙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定期更新系统和应用软件</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强化密码策略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备份重要数据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及时修补漏洞，防止攻击者利用已知漏洞进行攻击。</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使用复杂且不易被猜测的密码，并定期更换密码。</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定期备份重要数据，以防数据丢失或损坏。同时，对备份数据进行加密存储，确保数据的安全性。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网络安全防护策略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军事安全与网络战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0500" r="2050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军事安全是指国家主权、统一和领土完整、人民福祉、经济社会可持续发展和国家其他重大利益相对处于没有危险和不受内外威胁的状态，以及保障持续安全状态的能力。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当前军事安全面临的主要挑战包括：战争形态的演变、武器装备的智能化和无人化、作战空间的扩展以及网络空间安全威胁等。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军事安全概念及挑战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419" r="334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910" r="3691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网络战定义与特点</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网络战的特点包括：作战力量广泛、作战手段多样、战场空间多维、作战目标多元、作战行动隐蔽、作战效果可控等。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网络战是一种黑客行为，它通过破坏对方的计算机网络和系统，刺探机密信息达到自身的政治目的。</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定期进行网络安全检查和评估，及时发现和修复安全漏洞。</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建立完善的网络安全管理制度和机制，确保网络安全工作的有效实施。</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加强网络安全教育，提高官兵网络安全意识和技能。</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采用先进的网络安全技术和产品，提高网络系统的安全防护能力。</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加强与国内外网络安全机构的合作和交流，共同应对网络安全威胁和挑战。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军事网络安全防护措施</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关键信息基础设施保护</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关键信息基础设施是指那些对国家和社会具有重要意义，一旦遭到破坏或丧失功能，将严重危害国家安全、经济安全、社会稳定和公共利益的信息系统和设施。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包括但不限于电信网、广播电视网、互联网、能源、交通、金融、制造、医疗卫生、教育、科研等领域的重要信息系统和设施。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关键信息基础设施定义及范围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网络攻击</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关键信息基础设施面临着来自黑客、病毒、木马等网络攻击的风险，这些攻击可能导致系统瘫痪、数据泄露等严重后果。</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依赖风险</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关键信息基础设施往往依赖于特定的供应商和技术，一旦这些供应商或技术出现问题，可能对整个系统造成影响。</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技术漏洞</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由于技术更新迅速，关键信息基础设施可能存在未被及时发现的漏洞，这些漏洞可能被攻击者利用，对系统造成损害。</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管理挑战</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关键信息基础设施涉及多个部门和单位，管理难度较大，需要建立有效的协调机制和管理制度。</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面临的主要风险和挑战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https://d.book118.com/246211223222010051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2024-09-17T21:08:42.802</cp:lastPrinted>
  <dcterms:created xsi:type="dcterms:W3CDTF">2024-09-17T13:08:42Z</dcterms:created>
  <dcterms:modified xsi:type="dcterms:W3CDTF">2024-09-17T13:08:44Z</dcterms:modified>
</cp:coreProperties>
</file>