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866F7-BAA1-42D2-927E-AEAE6EEE5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9A7DC-92DB-4CE6-A3BC-8BE908C6F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A2AAA4-0690-451E-B5F6-507548131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E39223-D06C-42FB-82E0-8019C7290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9EE08D-2740-46C6-A0EF-E19671160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63E617-C814-493C-A159-32D7BD2B5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DE718A-6DED-48FE-AFC1-C11908F4F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68B5F1-B30F-4CF0-8157-C22D4B565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251C3D-2095-485A-98CD-D15EF1A79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C3702D-A137-4280-BE5B-B4CDB4EA0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12DC9-6065-40FD-A13F-59277F342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2121000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Pascal程序设计语言基础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Pascal语言概述</a:t>
            </a:r>
          </a:p>
          <a:p>
            <a:r>
              <a:t>Pascal语言基础语法</a:t>
            </a:r>
          </a:p>
          <a:p>
            <a:r>
              <a:t>Pascal语言高级特性</a:t>
            </a:r>
          </a:p>
          <a:p>
            <a:r>
              <a:t>Pascal语言编程实践</a:t>
            </a:r>
          </a:p>
          <a:p>
            <a:r>
              <a:t>Pascal语言在现代编程中的应用</a:t>
            </a:r>
          </a:p>
          <a:p>
            <a:r>
              <a:t>Pascal语言学习资源与推荐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Pascal语言概述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Pascal语言由瑞士计算机科学家Niklaus Wirth于1968-1969年间设计，并以法国数学家Blaise Pascal的名字命名。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Pascal语言经历了多次版本更新，从最初的Pascal-P1到后来的Pascal-P5，以及Object Pascal等，不断引入新的特性和改进。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发展历程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Pascal语言在1970年代被标准化为ISO 7185标准，成为广泛使用的程序设计语言之一。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标准化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Pascal语言的历史与发展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Pascal语言的特点与优势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结构化编程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Pascal语言强调结构化编程思想，通过严格的语法规则和程序结构来确保程序的清晰和易读性。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数据类型丰富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Pascal语言提供了丰富的数据类型，包括整型、浮点型、字符型、布尔型等，以及用户自定义类型，方便程序员处理各种数据。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过程与函数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Pascal语言支持过程和函数的定义与调用，可以实现代码的模块化和复用，提高开发效率。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强大的错误处理能力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Pascal语言提供了异常处理机制，能够捕获和处理程序运行时的错误，提高程序的稳定性和可靠性。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Pascal语言语法严谨、结构清晰，适合作为计算机程序设计入门语言，广泛应用于计算机专业教学。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教学领域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Pascal语言具有高效、可靠的特点，适用于操作系统、编译器等系统级软件的开发。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系统开发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Pascal语言在科学计算、数值分析等领域也有一定的应用，其强大的数据处理能力能够满足科研工作的需求。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科学研究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随着Object Pascal等跨平台版本的出现，Pascal语言也应用于开发跨平台的应用程序。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跨平台应用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Pascal语言的应用领域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Pascal语言基础语法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标识符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标识符是用来识别变量、常量、类型、函数、过程等程序对象的名称。Pascal语言中，标识符可以是由字母、数字和下划线组成的字符串，且第一个字符必须是字母。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常量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常量是在程序运行过程中其值不能被改变的量。在Pascal语言中，常量定义使用`const`关键字，后面跟常量名和常量值。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变量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变量是在程序运行过程中其值可以被改变的量。在Pascal语言中，变量定义使用`var`关键字，后面跟变量名和变量类型。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标识符、常量与变量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Pascal语言提供了丰富的数据类型，包括整型（integer）、实型（real）、字符型（char）、布尔型（boolean）等。此外，还可以使用数组、记录、文件等复杂数据类型。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运算符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Pascal语言支持多种运算符，包括算术运算符（如+、-、*、/等）、关系运算符（如=、&lt;&gt;、&lt;、&gt;等）、逻辑运算符（如and、or、not等）以及位运算符等。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数据类型与运算符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程序结构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Pascal程序通常由程序首部、说明部分和执行部分组成。程序首部包括程序名称和参数说明；说明部分定义常量、变量、类型、函数和过程等；执行部分实现程序的功能。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流程控制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Pascal语言提供了多种流程控制结构，包括顺序结构、选择结构和循环结构。选择结构使用`if`语句和`case`语句实现条件判断；循环结构使用`for`语句、`while`语句和`repeat`语句实现循环控制。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程序结构与流程控制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Pascal语言高级特性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过程定义与调用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Pascal语言中，过程是一段执行特定任务的代码块，可以通过过程名进行调用。过程可以带有参数，用于传递数据。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函数定义与调用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函数是一种特殊的过程，它可以返回一个值。在Pascal语言中，函数定义需要指定返回值的类型，并通过函数名进行调用。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参数传递方式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Pascal语言支持按值传递和按引用传递两种参数传递方式。按值传递时，参数的值会被复制到过程或函数中；按引用传递时，参数的地址会被传递，过程或函数可以直接修改原始数据。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过程与函数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Pascal语言中，数组是一种用于存储相同类型数据的结构。数组可以是静态的或动态的，静态数组在编译时确定大小，动态数组在运行时可以调整大小。数组支持索引操作，可以方便地访问和修改数组元素。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数组定义与操作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scal语言中的字符串是一种特殊的数据类型，用于存储文本数据。字符串可以使用单引号或双引号括起来，支持连接、比较、截取等操作。Pascal语言还提供了丰富的字符串处理函数，如长度计算、子串查找、大小写转换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字符串类型与处理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数组与字符串处理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https://d.book118.com/246212100010010042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7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2024-09-09T06:15:14.338</cp:lastPrinted>
  <dcterms:created xsi:type="dcterms:W3CDTF">2024-09-08T22:15:14Z</dcterms:created>
  <dcterms:modified xsi:type="dcterms:W3CDTF">2024-09-08T22:15:16Z</dcterms:modified>
</cp:coreProperties>
</file>