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560AA9-04E2-4C18-B277-720C4AC41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F8037-F07A-4C22-85FD-343E136BD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82A54-9A52-43AB-B040-C0868C055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0D6E83-86A4-4FAA-BBAC-ECC04A818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938C26-7F61-4AAD-9B6C-3E99DFABBF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545D6A-1ED0-4B87-951E-89A95D684C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3B3A8D-0127-42A7-8881-C7CCCE3FCD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91AC8-A9CC-48CF-835C-E492BC5FA5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CBCBD-3D5C-4A58-948F-1F96617C2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BC37E-6679-482C-8456-11B8002CE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E1BE6-13FF-4256-97BE-B1FF93036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12120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数据密集型算法优化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算法优化的重要性
 数据密集型算法基础
 常见优化技术介绍
 经典案例分析与讨论
 并行计算与分布式处理
 内存管理与数据压缩
 性能评估与测试方法
 未来趋势与挑战展望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算法优化的重要性</a:t>
            </a:r>
          </a:p>
        </p:txBody>
      </p:sp>
      <p:sp>
        <p:nvSpPr>
          <p:cNvPr id="3" name="Subtitle 2"/>
          <p:cNvSpPr>
            <a:spLocks noGrp="1"/>
          </p:cNvSpPr>
          <p:nvPr>
            <p:ph type="subTitle" idx="1"/>
          </p:nvPr>
        </p:nvSpPr>
        <p:spPr/>
        <p:txBody>
          <a:bodyPr/>
          <a:lstStyle/>
          <a:p>
            <a:r>
              <a:t>数据密集型算法优化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算法优化的重要性</a:t>
            </a:r>
          </a:p>
        </p:txBody>
      </p:sp>
      <p:sp>
        <p:nvSpPr>
          <p:cNvPr id="3" name="Text Placeholder 2"/>
          <p:cNvSpPr>
            <a:spLocks noGrp="1"/>
          </p:cNvSpPr>
          <p:nvPr>
            <p:ph type="body" idx="1"/>
          </p:nvPr>
        </p:nvSpPr>
        <p:spPr/>
        <p:txBody>
          <a:bodyPr/>
          <a:lstStyle/>
          <a:p>
            <a:r>
              <a:t>算法优化的定义和目的</a:t>
            </a:r>
          </a:p>
        </p:txBody>
      </p:sp>
      <p:sp>
        <p:nvSpPr>
          <p:cNvPr id="4" name="Content Placeholder 3"/>
          <p:cNvSpPr>
            <a:spLocks noGrp="1"/>
          </p:cNvSpPr>
          <p:nvPr>
            <p:ph sz="half" idx="2"/>
          </p:nvPr>
        </p:nvSpPr>
        <p:spPr/>
        <p:txBody>
          <a:bodyPr/>
          <a:lstStyle/>
          <a:p>
            <a:r>
              <a:t>1.算法优化是通过改进算法的设计和实现，提高算法的效率、准确性、可靠性和可扩展性。</a:t>
            </a:r>
          </a:p>
          <a:p>
            <a:r>
              <a:t>2.算法优化的目的是为了满足实际应用的需求，提高数据处理的能力和效率，为业务提供更好的支持和服务。</a:t>
            </a:r>
          </a:p>
          <a:p/>
        </p:txBody>
      </p:sp>
      <p:sp>
        <p:nvSpPr>
          <p:cNvPr id="5" name="Text Placeholder 4"/>
          <p:cNvSpPr>
            <a:spLocks noGrp="1"/>
          </p:cNvSpPr>
          <p:nvPr>
            <p:ph type="body" idx="3"/>
          </p:nvPr>
        </p:nvSpPr>
        <p:spPr/>
        <p:txBody>
          <a:bodyPr/>
          <a:lstStyle/>
          <a:p>
            <a:r>
              <a:t>算法优化的挑战和必要性</a:t>
            </a:r>
          </a:p>
        </p:txBody>
      </p:sp>
      <p:sp>
        <p:nvSpPr>
          <p:cNvPr id="6" name="Content Placeholder 5"/>
          <p:cNvSpPr>
            <a:spLocks noGrp="1"/>
          </p:cNvSpPr>
          <p:nvPr>
            <p:ph sz="half" idx="4"/>
          </p:nvPr>
        </p:nvSpPr>
        <p:spPr/>
        <p:txBody>
          <a:bodyPr/>
          <a:lstStyle/>
          <a:p>
            <a:r>
              <a:t>1.随着数据规模的扩大和数据复杂度的提高，算法优化的挑战越来越大。</a:t>
            </a:r>
          </a:p>
          <a:p>
            <a:r>
              <a:t>2.算法优化对于提高数据处理效率和准确性、降低成本和资源消耗、提升业务竞争力等方面都具有必要性。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算法优化的重要性</a:t>
            </a:r>
          </a:p>
        </p:txBody>
      </p:sp>
      <p:sp>
        <p:nvSpPr>
          <p:cNvPr id="3" name="Text Placeholder 2"/>
          <p:cNvSpPr>
            <a:spLocks noGrp="1"/>
          </p:cNvSpPr>
          <p:nvPr>
            <p:ph type="body" idx="1"/>
          </p:nvPr>
        </p:nvSpPr>
        <p:spPr/>
        <p:txBody>
          <a:bodyPr/>
          <a:lstStyle/>
          <a:p>
            <a:r>
              <a:t>算法优化的技术和方法</a:t>
            </a:r>
          </a:p>
        </p:txBody>
      </p:sp>
      <p:sp>
        <p:nvSpPr>
          <p:cNvPr id="4" name="Content Placeholder 3"/>
          <p:cNvSpPr>
            <a:spLocks noGrp="1"/>
          </p:cNvSpPr>
          <p:nvPr>
            <p:ph sz="half" idx="2"/>
          </p:nvPr>
        </p:nvSpPr>
        <p:spPr/>
        <p:txBody>
          <a:bodyPr/>
          <a:lstStyle/>
          <a:p>
            <a:r>
              <a:t>1.算法优化可以通过多种技术和方法实现，如数据结构优化、算法改进、并行计算、分布式处理等。</a:t>
            </a:r>
          </a:p>
          <a:p>
            <a:r>
              <a:t>2.不同技术和方法适用于不同场景和问题，需要根据实际情况选择和优化。</a:t>
            </a:r>
          </a:p>
          <a:p/>
        </p:txBody>
      </p:sp>
      <p:sp>
        <p:nvSpPr>
          <p:cNvPr id="5" name="Text Placeholder 4"/>
          <p:cNvSpPr>
            <a:spLocks noGrp="1"/>
          </p:cNvSpPr>
          <p:nvPr>
            <p:ph type="body" idx="3"/>
          </p:nvPr>
        </p:nvSpPr>
        <p:spPr/>
        <p:txBody>
          <a:bodyPr/>
          <a:lstStyle/>
          <a:p>
            <a:r>
              <a:t>算法优化的应用场景</a:t>
            </a:r>
          </a:p>
        </p:txBody>
      </p:sp>
      <p:sp>
        <p:nvSpPr>
          <p:cNvPr id="6" name="Content Placeholder 5"/>
          <p:cNvSpPr>
            <a:spLocks noGrp="1"/>
          </p:cNvSpPr>
          <p:nvPr>
            <p:ph sz="half" idx="4"/>
          </p:nvPr>
        </p:nvSpPr>
        <p:spPr/>
        <p:txBody>
          <a:bodyPr/>
          <a:lstStyle/>
          <a:p>
            <a:r>
              <a:t>1.算法优化广泛应用于各种数据处理和分析的场景，如搜索引擎、推荐系统、数据挖掘、人工智能等。</a:t>
            </a:r>
          </a:p>
          <a:p>
            <a:r>
              <a:t>2.在不同应用场景下，算法优化可以带来不同的业务价值和效益。</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算法优化的重要性</a:t>
            </a:r>
          </a:p>
        </p:txBody>
      </p:sp>
      <p:sp>
        <p:nvSpPr>
          <p:cNvPr id="3" name="Text Placeholder 2"/>
          <p:cNvSpPr>
            <a:spLocks noGrp="1"/>
          </p:cNvSpPr>
          <p:nvPr>
            <p:ph type="body" idx="1"/>
          </p:nvPr>
        </p:nvSpPr>
        <p:spPr/>
        <p:txBody>
          <a:bodyPr/>
          <a:lstStyle/>
          <a:p>
            <a:r>
              <a:t>算法优化的实践和案例</a:t>
            </a:r>
          </a:p>
        </p:txBody>
      </p:sp>
      <p:sp>
        <p:nvSpPr>
          <p:cNvPr id="4" name="Content Placeholder 3"/>
          <p:cNvSpPr>
            <a:spLocks noGrp="1"/>
          </p:cNvSpPr>
          <p:nvPr>
            <p:ph sz="half" idx="2"/>
          </p:nvPr>
        </p:nvSpPr>
        <p:spPr/>
        <p:txBody>
          <a:bodyPr/>
          <a:lstStyle/>
          <a:p>
            <a:r>
              <a:t>1.许多企业和机构都在积极开展算法优化的实践和应用，取得了不少成功的案例和经验。</a:t>
            </a:r>
          </a:p>
          <a:p>
            <a:r>
              <a:t>2.这些实践和案例可以为其他企业和机构提供借鉴和参考，促进算法优化技术的发展和应用。</a:t>
            </a:r>
          </a:p>
          <a:p/>
        </p:txBody>
      </p:sp>
      <p:sp>
        <p:nvSpPr>
          <p:cNvPr id="5" name="Text Placeholder 4"/>
          <p:cNvSpPr>
            <a:spLocks noGrp="1"/>
          </p:cNvSpPr>
          <p:nvPr>
            <p:ph type="body" idx="3"/>
          </p:nvPr>
        </p:nvSpPr>
        <p:spPr/>
        <p:txBody>
          <a:bodyPr/>
          <a:lstStyle/>
          <a:p>
            <a:r>
              <a:t>算法优化的未来展望和发展趋势</a:t>
            </a:r>
          </a:p>
        </p:txBody>
      </p:sp>
      <p:sp>
        <p:nvSpPr>
          <p:cNvPr id="6" name="Content Placeholder 5"/>
          <p:cNvSpPr>
            <a:spLocks noGrp="1"/>
          </p:cNvSpPr>
          <p:nvPr>
            <p:ph sz="half" idx="4"/>
          </p:nvPr>
        </p:nvSpPr>
        <p:spPr/>
        <p:txBody>
          <a:bodyPr/>
          <a:lstStyle/>
          <a:p>
            <a:r>
              <a:t>1.随着人工智能、大数据、云计算等技术的不断发展，算法优化的前景越来越广阔。</a:t>
            </a:r>
          </a:p>
          <a:p>
            <a:r>
              <a:t>2.未来算法优化将更加注重智能化、自适应化、隐私保护等方面的发展，为数据处理和分析提供更加高效、准确、可靠的支持。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数据密集型算法基础</a:t>
            </a:r>
          </a:p>
        </p:txBody>
      </p:sp>
      <p:sp>
        <p:nvSpPr>
          <p:cNvPr id="3" name="Subtitle 2"/>
          <p:cNvSpPr>
            <a:spLocks noGrp="1"/>
          </p:cNvSpPr>
          <p:nvPr>
            <p:ph type="subTitle" idx="1"/>
          </p:nvPr>
        </p:nvSpPr>
        <p:spPr/>
        <p:txBody>
          <a:bodyPr/>
          <a:lstStyle/>
          <a:p>
            <a:r>
              <a:t>数据密集型算法优化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数据密集型算法基础</a:t>
            </a:r>
          </a:p>
        </p:txBody>
      </p:sp>
      <p:sp>
        <p:nvSpPr>
          <p:cNvPr id="3" name="Text Placeholder 2"/>
          <p:cNvSpPr>
            <a:spLocks noGrp="1"/>
          </p:cNvSpPr>
          <p:nvPr>
            <p:ph type="body" idx="1"/>
          </p:nvPr>
        </p:nvSpPr>
        <p:spPr/>
        <p:txBody>
          <a:bodyPr/>
          <a:lstStyle/>
          <a:p>
            <a:r>
              <a:t>数据密集型算法基础概述</a:t>
            </a:r>
          </a:p>
        </p:txBody>
      </p:sp>
      <p:sp>
        <p:nvSpPr>
          <p:cNvPr id="4" name="Content Placeholder 3"/>
          <p:cNvSpPr>
            <a:spLocks noGrp="1"/>
          </p:cNvSpPr>
          <p:nvPr>
            <p:ph sz="half" idx="2"/>
          </p:nvPr>
        </p:nvSpPr>
        <p:spPr/>
        <p:txBody>
          <a:bodyPr/>
          <a:lstStyle/>
          <a:p>
            <a:r>
              <a:t>1.数据密集型算法在处理大数据问题中的重要性和必要性。</a:t>
            </a:r>
          </a:p>
          <a:p>
            <a:r>
              <a:t>2.数据密集型算法的基本概念、分类和应用场景。</a:t>
            </a:r>
          </a:p>
          <a:p>
            <a:r>
              <a:t>3.数据密集型算法的设计和优化原则，以及评价标准。</a:t>
            </a:r>
          </a:p>
          <a:p>
            <a:r>
              <a:t>数据密集型算法是指处理大量数据、挖掘数据中的有用信息、解决复杂问题的算法。随着大数据时代的到来，数据密集型算法在各个领域都得到了广泛应用，因此掌握数据密集型算法的基础知识和优化技巧对于解决实际问题具有重要意义。在设计和优化数据密集型算法时，需要遵循一定的原则和评价标准，以确保算法的效率和准确性。</a:t>
            </a:r>
          </a:p>
          <a:p/>
        </p:txBody>
      </p:sp>
      <p:sp>
        <p:nvSpPr>
          <p:cNvPr id="5" name="Text Placeholder 4"/>
          <p:cNvSpPr>
            <a:spLocks noGrp="1"/>
          </p:cNvSpPr>
          <p:nvPr>
            <p:ph type="body" idx="3"/>
          </p:nvPr>
        </p:nvSpPr>
        <p:spPr/>
        <p:txBody>
          <a:bodyPr/>
          <a:lstStyle/>
          <a:p>
            <a:r>
              <a:t>数据密集型算法的基本类型</a:t>
            </a:r>
          </a:p>
        </p:txBody>
      </p:sp>
      <p:sp>
        <p:nvSpPr>
          <p:cNvPr id="6" name="Content Placeholder 5"/>
          <p:cNvSpPr>
            <a:spLocks noGrp="1"/>
          </p:cNvSpPr>
          <p:nvPr>
            <p:ph sz="half" idx="4"/>
          </p:nvPr>
        </p:nvSpPr>
        <p:spPr/>
        <p:txBody>
          <a:bodyPr/>
          <a:lstStyle/>
          <a:p>
            <a:r>
              <a:t>1.批处理算法：针对静态数据集进行处理的算法。</a:t>
            </a:r>
          </a:p>
          <a:p>
            <a:r>
              <a:t>2.流式处理算法：针对动态数据流进行实时处理的算法。</a:t>
            </a:r>
          </a:p>
          <a:p>
            <a:r>
              <a:t>3.分布式处理算法：利用分布式系统资源处理大规模数据的算法。</a:t>
            </a:r>
          </a:p>
          <a:p>
            <a:r>
              <a:t>数据密集型算法可以根据处理数据的不同方式进行分类，包括批处理算法、流式处理算法和分布式处理算法等。这些不同类型的算法在应对不同场景下的数据处理问题时，各有其优势和适用范围。</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数据密集型算法基础</a:t>
            </a:r>
          </a:p>
        </p:txBody>
      </p:sp>
      <p:sp>
        <p:nvSpPr>
          <p:cNvPr id="3" name="Text Placeholder 2"/>
          <p:cNvSpPr>
            <a:spLocks noGrp="1"/>
          </p:cNvSpPr>
          <p:nvPr>
            <p:ph type="body" idx="1"/>
          </p:nvPr>
        </p:nvSpPr>
        <p:spPr/>
        <p:txBody>
          <a:bodyPr/>
          <a:lstStyle/>
          <a:p>
            <a:r>
              <a:t>数据密集型算法的设计和优化技巧</a:t>
            </a:r>
          </a:p>
        </p:txBody>
      </p:sp>
      <p:sp>
        <p:nvSpPr>
          <p:cNvPr id="4" name="Content Placeholder 3"/>
          <p:cNvSpPr>
            <a:spLocks noGrp="1"/>
          </p:cNvSpPr>
          <p:nvPr>
            <p:ph sz="half" idx="2"/>
          </p:nvPr>
        </p:nvSpPr>
        <p:spPr/>
        <p:txBody>
          <a:bodyPr/>
          <a:lstStyle/>
          <a:p>
            <a:r>
              <a:t>1.利用数据结构优化算法：选择合适的数据结构可以提高算法的效率。</a:t>
            </a:r>
          </a:p>
          <a:p>
            <a:r>
              <a:t>2.采用分治思想降低问题规模：将大问题分解为小问题，分而治之。</a:t>
            </a:r>
          </a:p>
          <a:p>
            <a:r>
              <a:t>3.利用并行计算加速处理过程：利用并行计算资源，提高算法的处理能力。</a:t>
            </a:r>
          </a:p>
          <a:p>
            <a:r>
              <a:t>在设计和优化数据密集型算法时，需要掌握一定的技巧和方法。利用合适的数据结构和分治思想可以降低问题的复杂度，提高算法的效率。同时，利用并行计算资源可以加速处理过程，提高算法的处理能力。</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常见优化技术介绍</a:t>
            </a:r>
          </a:p>
        </p:txBody>
      </p:sp>
      <p:sp>
        <p:nvSpPr>
          <p:cNvPr id="3" name="Subtitle 2"/>
          <p:cNvSpPr>
            <a:spLocks noGrp="1"/>
          </p:cNvSpPr>
          <p:nvPr>
            <p:ph type="subTitle" idx="1"/>
          </p:nvPr>
        </p:nvSpPr>
        <p:spPr/>
        <p:txBody>
          <a:bodyPr/>
          <a:lstStyle/>
          <a:p>
            <a:r>
              <a:t>数据密集型算法优化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常见优化技术介绍</a:t>
            </a:r>
          </a:p>
        </p:txBody>
      </p:sp>
      <p:sp>
        <p:nvSpPr>
          <p:cNvPr id="3" name="Content Placeholder 2"/>
          <p:cNvSpPr>
            <a:spLocks noGrp="1"/>
          </p:cNvSpPr>
          <p:nvPr>
            <p:ph sz="half" idx="2"/>
          </p:nvPr>
        </p:nvSpPr>
        <p:spPr/>
        <p:txBody>
          <a:bodyPr/>
          <a:lstStyle/>
          <a:p>
            <a:r>
              <a:t>1.通过将多个任务组合在一起，减少总体的处理时间。</a:t>
            </a:r>
          </a:p>
          <a:p>
            <a:r>
              <a:t>2.降低系统的总体负载，提高资源利用率。</a:t>
            </a:r>
          </a:p>
          <a:p>
            <a:r>
              <a:t>3.批处理的大小和频率需要进行仔细的优化。</a:t>
            </a:r>
          </a:p>
          <a:p/>
        </p:txBody>
      </p:sp>
      <p:sp>
        <p:nvSpPr>
          <p:cNvPr id="4" name="Text Placeholder 3"/>
          <p:cNvSpPr>
            <a:spLocks noGrp="1"/>
          </p:cNvSpPr>
          <p:nvPr>
            <p:ph type="body" idx="3"/>
          </p:nvPr>
        </p:nvSpPr>
        <p:spPr/>
        <p:txBody>
          <a:bodyPr/>
          <a:lstStyle/>
          <a:p>
            <a:r>
              <a:t>缓存优化</a:t>
            </a:r>
          </a:p>
        </p:txBody>
      </p:sp>
      <p:sp>
        <p:nvSpPr>
          <p:cNvPr id="5" name="Content Placeholder 4"/>
          <p:cNvSpPr>
            <a:spLocks noGrp="1"/>
          </p:cNvSpPr>
          <p:nvPr>
            <p:ph sz="half" idx="4"/>
          </p:nvPr>
        </p:nvSpPr>
        <p:spPr/>
        <p:txBody>
          <a:bodyPr/>
          <a:lstStyle/>
          <a:p>
            <a:r>
              <a:t>1.缓存常用的数据和结果，减少重复计算的时间。</a:t>
            </a:r>
          </a:p>
          <a:p>
            <a:r>
              <a:t>2.设计合适的缓存替换策略，平衡缓存大小和命中率。</a:t>
            </a:r>
          </a:p>
          <a:p>
            <a:r>
              <a:t>3.考虑数据的时效性和一致性，避免过期的缓存数据影响结果。</a:t>
            </a:r>
          </a:p>
          <a:p/>
        </p:txBody>
      </p:sp>
      <p:sp>
        <p:nvSpPr>
          <p:cNvPr id="6" name="Text Placeholder 5"/>
          <p:cNvSpPr>
            <a:spLocks noGrp="1"/>
          </p:cNvSpPr>
          <p:nvPr>
            <p:ph type="body" idx="1"/>
          </p:nvPr>
        </p:nvSpPr>
        <p:spPr/>
        <p:txBody>
          <a:bodyPr/>
          <a:lstStyle/>
          <a:p>
            <a:r>
              <a:t>批处理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常见优化技术介绍</a:t>
            </a:r>
          </a:p>
        </p:txBody>
      </p:sp>
      <p:sp>
        <p:nvSpPr>
          <p:cNvPr id="3" name="Text Placeholder 2"/>
          <p:cNvSpPr>
            <a:spLocks noGrp="1"/>
          </p:cNvSpPr>
          <p:nvPr>
            <p:ph type="body" idx="1"/>
          </p:nvPr>
        </p:nvSpPr>
        <p:spPr/>
        <p:txBody>
          <a:bodyPr/>
          <a:lstStyle/>
          <a:p>
            <a:r>
              <a:t>并行计算</a:t>
            </a:r>
          </a:p>
        </p:txBody>
      </p:sp>
      <p:sp>
        <p:nvSpPr>
          <p:cNvPr id="4" name="Content Placeholder 3"/>
          <p:cNvSpPr>
            <a:spLocks noGrp="1"/>
          </p:cNvSpPr>
          <p:nvPr>
            <p:ph sz="half" idx="2"/>
          </p:nvPr>
        </p:nvSpPr>
        <p:spPr/>
        <p:txBody>
          <a:bodyPr/>
          <a:lstStyle/>
          <a:p>
            <a:r>
              <a:t>1.将大任务分解为小任务，并行处理，提高总体处理速度。</a:t>
            </a:r>
          </a:p>
          <a:p>
            <a:r>
              <a:t>2.需要考虑任务之间的依赖关系和通信开销。</a:t>
            </a:r>
          </a:p>
          <a:p>
            <a:r>
              <a:t>3.并行计算的设计需要考虑系统的负载均衡和容错性。</a:t>
            </a:r>
          </a:p>
          <a:p/>
        </p:txBody>
      </p:sp>
      <p:sp>
        <p:nvSpPr>
          <p:cNvPr id="5" name="Text Placeholder 4"/>
          <p:cNvSpPr>
            <a:spLocks noGrp="1"/>
          </p:cNvSpPr>
          <p:nvPr>
            <p:ph type="body" idx="3"/>
          </p:nvPr>
        </p:nvSpPr>
        <p:spPr/>
        <p:txBody>
          <a:bodyPr/>
          <a:lstStyle/>
          <a:p>
            <a:r>
              <a:t>分布式计算</a:t>
            </a:r>
          </a:p>
        </p:txBody>
      </p:sp>
      <p:sp>
        <p:nvSpPr>
          <p:cNvPr id="6" name="Content Placeholder 5"/>
          <p:cNvSpPr>
            <a:spLocks noGrp="1"/>
          </p:cNvSpPr>
          <p:nvPr>
            <p:ph sz="half" idx="4"/>
          </p:nvPr>
        </p:nvSpPr>
        <p:spPr/>
        <p:txBody>
          <a:bodyPr/>
          <a:lstStyle/>
          <a:p>
            <a:r>
              <a:t>1.利用多台机器的资源，共同完成任务，提高总体处理能力。</a:t>
            </a:r>
          </a:p>
          <a:p>
            <a:r>
              <a:t>2.需要考虑数据的分发和汇总，以及机器之间的通信和协调。</a:t>
            </a:r>
          </a:p>
          <a:p>
            <a:r>
              <a:t>3.分布式计算的设计需要考虑数据的一致性和容错性。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常见优化技术介绍</a:t>
            </a:r>
          </a:p>
        </p:txBody>
      </p:sp>
      <p:sp>
        <p:nvSpPr>
          <p:cNvPr id="3" name="Content Placeholder 2"/>
          <p:cNvSpPr>
            <a:spLocks noGrp="1"/>
          </p:cNvSpPr>
          <p:nvPr>
            <p:ph sz="half" idx="2"/>
          </p:nvPr>
        </p:nvSpPr>
        <p:spPr/>
        <p:txBody>
          <a:bodyPr/>
          <a:lstStyle/>
          <a:p>
            <a:r>
              <a:t>1.通过改进算法，减少计算复杂度，提高处理速度。</a:t>
            </a:r>
          </a:p>
          <a:p>
            <a:r>
              <a:t>2.需要考虑算法的稳定性和精度，避免因为优化而损失结果质量。</a:t>
            </a:r>
          </a:p>
          <a:p>
            <a:r>
              <a:t>3.算法优化的设计需要考虑实际应用场景和数据特征。</a:t>
            </a:r>
          </a:p>
          <a:p/>
        </p:txBody>
      </p:sp>
      <p:sp>
        <p:nvSpPr>
          <p:cNvPr id="4" name="Text Placeholder 3"/>
          <p:cNvSpPr>
            <a:spLocks noGrp="1"/>
          </p:cNvSpPr>
          <p:nvPr>
            <p:ph type="body" idx="3"/>
          </p:nvPr>
        </p:nvSpPr>
        <p:spPr/>
        <p:txBody>
          <a:bodyPr/>
          <a:lstStyle/>
          <a:p>
            <a:r>
              <a:t>硬件加速</a:t>
            </a:r>
          </a:p>
        </p:txBody>
      </p:sp>
      <p:sp>
        <p:nvSpPr>
          <p:cNvPr id="5" name="Content Placeholder 4"/>
          <p:cNvSpPr>
            <a:spLocks noGrp="1"/>
          </p:cNvSpPr>
          <p:nvPr>
            <p:ph sz="half" idx="4"/>
          </p:nvPr>
        </p:nvSpPr>
        <p:spPr/>
        <p:txBody>
          <a:bodyPr/>
          <a:lstStyle/>
          <a:p>
            <a:r>
              <a:t>1.利用专用硬件（如GPU、TPU）加速计算密集型任务，提高处理速度。</a:t>
            </a:r>
          </a:p>
          <a:p>
            <a:r>
              <a:t>2.需要考虑硬件的编程模型和部署环境，以及任务的分配和调度。</a:t>
            </a:r>
          </a:p>
          <a:p>
            <a:r>
              <a:t>3.硬件加速的设计需要考虑硬件的成本和可维护性。</a:t>
            </a:r>
          </a:p>
        </p:txBody>
      </p:sp>
      <p:sp>
        <p:nvSpPr>
          <p:cNvPr id="6" name="Text Placeholder 5"/>
          <p:cNvSpPr>
            <a:spLocks noGrp="1"/>
          </p:cNvSpPr>
          <p:nvPr>
            <p:ph type="body" idx="1"/>
          </p:nvPr>
        </p:nvSpPr>
        <p:spPr/>
        <p:txBody>
          <a:bodyPr/>
          <a:lstStyle/>
          <a:p>
            <a:r>
              <a:t>算法优化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经典案例分析与讨论</a:t>
            </a:r>
          </a:p>
        </p:txBody>
      </p:sp>
      <p:sp>
        <p:nvSpPr>
          <p:cNvPr id="3" name="Subtitle 2"/>
          <p:cNvSpPr>
            <a:spLocks noGrp="1"/>
          </p:cNvSpPr>
          <p:nvPr>
            <p:ph type="subTitle" idx="1"/>
          </p:nvPr>
        </p:nvSpPr>
        <p:spPr/>
        <p:txBody>
          <a:bodyPr/>
          <a:lstStyle/>
          <a:p>
            <a:r>
              <a:t>数据密集型算法优化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经典案例分析与讨论</a:t>
            </a:r>
          </a:p>
        </p:txBody>
      </p:sp>
      <p:sp>
        <p:nvSpPr>
          <p:cNvPr id="3" name="Text Placeholder 2"/>
          <p:cNvSpPr>
            <a:spLocks noGrp="1"/>
          </p:cNvSpPr>
          <p:nvPr>
            <p:ph type="body" idx="1"/>
          </p:nvPr>
        </p:nvSpPr>
        <p:spPr/>
        <p:txBody>
          <a:bodyPr/>
          <a:lstStyle/>
          <a:p>
            <a:r>
              <a:t>分布式系统优化</a:t>
            </a:r>
          </a:p>
        </p:txBody>
      </p:sp>
      <p:sp>
        <p:nvSpPr>
          <p:cNvPr id="4" name="Content Placeholder 3"/>
          <p:cNvSpPr>
            <a:spLocks noGrp="1"/>
          </p:cNvSpPr>
          <p:nvPr>
            <p:ph sz="half" idx="2"/>
          </p:nvPr>
        </p:nvSpPr>
        <p:spPr/>
        <p:txBody>
          <a:bodyPr/>
          <a:lstStyle/>
          <a:p>
            <a:r>
              <a:t>1.分布式系统面临的挑战：数据一致性、通信开销、容错性等。</a:t>
            </a:r>
          </a:p>
          <a:p>
            <a:r>
              <a:t>2.分布式系统优化的常用技术：数据分片、负载均衡、缓存技术等。</a:t>
            </a:r>
          </a:p>
          <a:p>
            <a:r>
              <a:t>3.分布式系统优化的案例分析：GoogleMapReduce、Hadoop、Spark等。</a:t>
            </a:r>
          </a:p>
          <a:p>
            <a:r>
              <a:t>分布式系统是数据密集型算法优化的重要应用场景之一。在分布式系统中，如何将数据合理地分配给不同的节点，如何减少节点间的通信开销，如何处理节点的故障，都是需要解决的问题。分布式系统优化的关键在于提高系统的可扩展性、可靠性和性能。</a:t>
            </a:r>
          </a:p>
          <a:p/>
        </p:txBody>
      </p:sp>
      <p:sp>
        <p:nvSpPr>
          <p:cNvPr id="5" name="Text Placeholder 4"/>
          <p:cNvSpPr>
            <a:spLocks noGrp="1"/>
          </p:cNvSpPr>
          <p:nvPr>
            <p:ph type="body" idx="3"/>
          </p:nvPr>
        </p:nvSpPr>
        <p:spPr/>
        <p:txBody>
          <a:bodyPr/>
          <a:lstStyle/>
          <a:p>
            <a:r>
              <a:t>机器学习算法优化</a:t>
            </a:r>
          </a:p>
        </p:txBody>
      </p:sp>
      <p:sp>
        <p:nvSpPr>
          <p:cNvPr id="6" name="Content Placeholder 5"/>
          <p:cNvSpPr>
            <a:spLocks noGrp="1"/>
          </p:cNvSpPr>
          <p:nvPr>
            <p:ph sz="half" idx="4"/>
          </p:nvPr>
        </p:nvSpPr>
        <p:spPr/>
        <p:txBody>
          <a:bodyPr/>
          <a:lstStyle/>
          <a:p>
            <a:r>
              <a:t>1.机器学习算法面临的挑战：数据不平衡、过拟合、计算复杂度高等。</a:t>
            </a:r>
          </a:p>
          <a:p>
            <a:r>
              <a:t>2.机器学习算法优化的常用技术：正则化、集成学习、深度学习等。</a:t>
            </a:r>
          </a:p>
          <a:p>
            <a:r>
              <a:t>3.机器学习算法优化的案例分析：图像识别、自然语言处理、推荐系统等。</a:t>
            </a:r>
          </a:p>
          <a:p>
            <a:r>
              <a:t>机器学习算法是数据密集型算法的重要分支，也是当前人工智能领域的热点。机器学习算法优化的目的在于提高模型的泛化能力、降低计算复杂度、提高预测精度等。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经典案例分析与讨论</a:t>
            </a:r>
          </a:p>
        </p:txBody>
      </p:sp>
      <p:sp>
        <p:nvSpPr>
          <p:cNvPr id="3" name="Text Placeholder 2"/>
          <p:cNvSpPr>
            <a:spLocks noGrp="1"/>
          </p:cNvSpPr>
          <p:nvPr>
            <p:ph type="body" idx="1"/>
          </p:nvPr>
        </p:nvSpPr>
        <p:spPr/>
        <p:txBody>
          <a:bodyPr/>
          <a:lstStyle/>
          <a:p>
            <a:r>
              <a:t>大数据存储与处理优化</a:t>
            </a:r>
          </a:p>
        </p:txBody>
      </p:sp>
      <p:sp>
        <p:nvSpPr>
          <p:cNvPr id="4" name="Content Placeholder 3"/>
          <p:cNvSpPr>
            <a:spLocks noGrp="1"/>
          </p:cNvSpPr>
          <p:nvPr>
            <p:ph sz="half" idx="2"/>
          </p:nvPr>
        </p:nvSpPr>
        <p:spPr/>
        <p:txBody>
          <a:bodyPr/>
          <a:lstStyle/>
          <a:p>
            <a:r>
              <a:t>1.大数据存储与处理面临的挑战：数据量巨大、数据多样性、实时性要求高等。</a:t>
            </a:r>
          </a:p>
          <a:p>
            <a:r>
              <a:t>2.大数据存储与处理优化的常用技术：分布式文件系统、列式存储、流处理等。</a:t>
            </a:r>
          </a:p>
          <a:p>
            <a:r>
              <a:t>3.大数据存储与处理优化的案例分析：HadoopHDFS、HBase、ApacheFlink等。</a:t>
            </a:r>
          </a:p>
          <a:p>
            <a:r>
              <a:t>随着数据量的不断增长，大数据存储与处理成为了数据密集型算法优化的重要环节。大数据存储与处理的优化需要解决数据存储、数据传输、数据处理等多个方面的问题。</a:t>
            </a:r>
          </a:p>
          <a:p/>
        </p:txBody>
      </p:sp>
      <p:sp>
        <p:nvSpPr>
          <p:cNvPr id="5" name="Text Placeholder 4"/>
          <p:cNvSpPr>
            <a:spLocks noGrp="1"/>
          </p:cNvSpPr>
          <p:nvPr>
            <p:ph type="body" idx="3"/>
          </p:nvPr>
        </p:nvSpPr>
        <p:spPr/>
        <p:txBody>
          <a:bodyPr/>
          <a:lstStyle/>
          <a:p>
            <a:r>
              <a:t>并行与并发算法优化</a:t>
            </a:r>
          </a:p>
        </p:txBody>
      </p:sp>
      <p:sp>
        <p:nvSpPr>
          <p:cNvPr id="6" name="Content Placeholder 5"/>
          <p:cNvSpPr>
            <a:spLocks noGrp="1"/>
          </p:cNvSpPr>
          <p:nvPr>
            <p:ph sz="half" idx="4"/>
          </p:nvPr>
        </p:nvSpPr>
        <p:spPr/>
        <p:txBody>
          <a:bodyPr/>
          <a:lstStyle/>
          <a:p>
            <a:r>
              <a:t>1.并行与并发算法面临的挑战：线程安全问题、死锁、资源竞争等。</a:t>
            </a:r>
          </a:p>
          <a:p>
            <a:r>
              <a:t>2.并行与并发算法优化的常用技术：锁、原子操作、无锁数据结构等。</a:t>
            </a:r>
          </a:p>
          <a:p>
            <a:r>
              <a:t>3.并行与并发算法优化的案例分析：多线程排序、图计算、并行机器学习等。</a:t>
            </a:r>
          </a:p>
          <a:p>
            <a:r>
              <a:t>并行与并发算法是提高计算效率的重要手段，也是数据密集型算法优化的重要方向之一。并行与并发算法的优化需要解决线程安全、死锁、资源竞争等问题，以保证算法的正确性和效率。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https://d.book118.com/246212120124010034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算法优化的重要性</vt:lpstr>
      <vt:lpstr> 算法优化的重要性</vt:lpstr>
      <vt:lpstr> 算法优化的重要性</vt:lpstr>
      <vt:lpstr> 算法优化的重要性</vt:lpstr>
      <vt:lpstr> 数据密集型算法基础</vt:lpstr>
      <vt:lpstr> 数据密集型算法基础</vt:lpstr>
      <vt:lpstr> 数据密集型算法基础</vt:lpstr>
      <vt:lpstr> 常见优化技术介绍</vt:lpstr>
      <vt:lpstr> 常见优化技术介绍</vt:lpstr>
      <vt:lpstr> 常见优化技术介绍</vt:lpstr>
      <vt:lpstr> 常见优化技术介绍</vt:lpstr>
      <vt:lpstr> 经典案例分析与讨论</vt:lpstr>
      <vt:lpstr> 经典案例分析与讨论</vt:lpstr>
      <vt:lpstr> 经典案例分析与讨论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2024-09-03T20:04:06.007</cp:lastPrinted>
  <dcterms:created xsi:type="dcterms:W3CDTF">2024-09-03T12:04:06Z</dcterms:created>
  <dcterms:modified xsi:type="dcterms:W3CDTF">2024-09-03T12:04:08Z</dcterms:modified>
</cp:coreProperties>
</file>